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84" r:id="rId2"/>
  </p:sldMasterIdLst>
  <p:notesMasterIdLst>
    <p:notesMasterId r:id="rId62"/>
  </p:notesMasterIdLst>
  <p:handoutMasterIdLst>
    <p:handoutMasterId r:id="rId63"/>
  </p:handoutMasterIdLst>
  <p:sldIdLst>
    <p:sldId id="256" r:id="rId3"/>
    <p:sldId id="268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80" r:id="rId13"/>
    <p:sldId id="291" r:id="rId14"/>
    <p:sldId id="293" r:id="rId15"/>
    <p:sldId id="295" r:id="rId16"/>
    <p:sldId id="297" r:id="rId17"/>
    <p:sldId id="298" r:id="rId18"/>
    <p:sldId id="281" r:id="rId19"/>
    <p:sldId id="283" r:id="rId20"/>
    <p:sldId id="299" r:id="rId21"/>
    <p:sldId id="300" r:id="rId22"/>
    <p:sldId id="284" r:id="rId23"/>
    <p:sldId id="301" r:id="rId24"/>
    <p:sldId id="303" r:id="rId25"/>
    <p:sldId id="304" r:id="rId26"/>
    <p:sldId id="305" r:id="rId27"/>
    <p:sldId id="285" r:id="rId28"/>
    <p:sldId id="313" r:id="rId29"/>
    <p:sldId id="314" r:id="rId30"/>
    <p:sldId id="315" r:id="rId31"/>
    <p:sldId id="316" r:id="rId32"/>
    <p:sldId id="286" r:id="rId33"/>
    <p:sldId id="287" r:id="rId34"/>
    <p:sldId id="288" r:id="rId35"/>
    <p:sldId id="307" r:id="rId36"/>
    <p:sldId id="308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09" r:id="rId46"/>
    <p:sldId id="322" r:id="rId47"/>
    <p:sldId id="310" r:id="rId48"/>
    <p:sldId id="312" r:id="rId49"/>
    <p:sldId id="327" r:id="rId50"/>
    <p:sldId id="328" r:id="rId51"/>
    <p:sldId id="329" r:id="rId52"/>
    <p:sldId id="330" r:id="rId53"/>
    <p:sldId id="289" r:id="rId54"/>
    <p:sldId id="318" r:id="rId55"/>
    <p:sldId id="319" r:id="rId56"/>
    <p:sldId id="325" r:id="rId57"/>
    <p:sldId id="321" r:id="rId58"/>
    <p:sldId id="339" r:id="rId59"/>
    <p:sldId id="324" r:id="rId60"/>
    <p:sldId id="267" r:id="rId61"/>
  </p:sldIdLst>
  <p:sldSz cx="9144000" cy="6858000" type="screen4x3"/>
  <p:notesSz cx="6858000" cy="9144000"/>
  <p:custDataLst>
    <p:tags r:id="rId64"/>
  </p:custDataLst>
  <p:defaultTextStyle>
    <a:defPPr>
      <a:defRPr lang="ru-RU"/>
    </a:defPPr>
    <a:lvl1pPr marL="0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5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0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55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41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26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11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96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81" algn="l" defTabSz="9143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">
          <p15:clr>
            <a:srgbClr val="A4A3A4"/>
          </p15:clr>
        </p15:guide>
        <p15:guide id="2" orient="horz" pos="4020">
          <p15:clr>
            <a:srgbClr val="A4A3A4"/>
          </p15:clr>
        </p15:guide>
        <p15:guide id="3" orient="horz" pos="867">
          <p15:clr>
            <a:srgbClr val="A4A3A4"/>
          </p15:clr>
        </p15:guide>
        <p15:guide id="4" orient="horz" pos="731">
          <p15:clr>
            <a:srgbClr val="A4A3A4"/>
          </p15:clr>
        </p15:guide>
        <p15:guide id="5" orient="horz" pos="3884">
          <p15:clr>
            <a:srgbClr val="A4A3A4"/>
          </p15:clr>
        </p15:guide>
        <p15:guide id="6" orient="horz">
          <p15:clr>
            <a:srgbClr val="A4A3A4"/>
          </p15:clr>
        </p15:guide>
        <p15:guide id="7" pos="295">
          <p15:clr>
            <a:srgbClr val="A4A3A4"/>
          </p15:clr>
        </p15:guide>
        <p15:guide id="8" pos="5465">
          <p15:clr>
            <a:srgbClr val="A4A3A4"/>
          </p15:clr>
        </p15:guide>
        <p15:guide id="9" pos="2812">
          <p15:clr>
            <a:srgbClr val="A4A3A4"/>
          </p15:clr>
        </p15:guide>
        <p15:guide id="10" pos="29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na Antova" initials="AA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BBB5"/>
    <a:srgbClr val="FFFFFF"/>
    <a:srgbClr val="FDEDF5"/>
    <a:srgbClr val="FDEDED"/>
    <a:srgbClr val="ECECEC"/>
    <a:srgbClr val="00695D"/>
    <a:srgbClr val="027A7A"/>
    <a:srgbClr val="258D86"/>
    <a:srgbClr val="65A49C"/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2462" autoAdjust="0"/>
  </p:normalViewPr>
  <p:slideViewPr>
    <p:cSldViewPr snapToObjects="1" showGuides="1">
      <p:cViewPr varScale="1">
        <p:scale>
          <a:sx n="75" d="100"/>
          <a:sy n="75" d="100"/>
        </p:scale>
        <p:origin x="1042" y="48"/>
      </p:cViewPr>
      <p:guideLst>
        <p:guide orient="horz" pos="300"/>
        <p:guide orient="horz" pos="4020"/>
        <p:guide orient="horz" pos="867"/>
        <p:guide orient="horz" pos="731"/>
        <p:guide orient="horz" pos="3884"/>
        <p:guide orient="horz"/>
        <p:guide pos="295"/>
        <p:guide pos="5465"/>
        <p:guide pos="2812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Objects="1" showGuides="1">
      <p:cViewPr varScale="1">
        <p:scale>
          <a:sx n="78" d="100"/>
          <a:sy n="78" d="100"/>
        </p:scale>
        <p:origin x="-216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12038-4C9F-4EE5-8DF4-5F677BB3043E}" type="datetimeFigureOut">
              <a:rPr lang="ru-RU" smtClean="0">
                <a:latin typeface="Arial" panose="020B0604020202020204" pitchFamily="34" charset="0"/>
              </a:rPr>
              <a:t>22.10.2015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5ED2B-390F-40E5-9EFD-2531C025A2F6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679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16DF00E-BD98-4EFE-81A4-2D9C0739E2F3}" type="datetimeFigureOut">
              <a:rPr lang="ru-RU" smtClean="0"/>
              <a:pPr/>
              <a:t>22.10.2015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83FDD216-B18C-4F7A-91C3-E6C7F0FB2278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3095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61105" rtl="0" eaLnBrk="1" latinLnBrk="0" hangingPunct="1">
      <a:defRPr sz="15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580553" algn="l" defTabSz="1161105" rtl="0" eaLnBrk="1" latinLnBrk="0" hangingPunct="1">
      <a:defRPr sz="15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161105" algn="l" defTabSz="1161105" rtl="0" eaLnBrk="1" latinLnBrk="0" hangingPunct="1">
      <a:defRPr sz="15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741658" algn="l" defTabSz="1161105" rtl="0" eaLnBrk="1" latinLnBrk="0" hangingPunct="1">
      <a:defRPr sz="15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322210" algn="l" defTabSz="1161105" rtl="0" eaLnBrk="1" latinLnBrk="0" hangingPunct="1">
      <a:defRPr sz="15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902763" algn="l" defTabSz="116110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83315" algn="l" defTabSz="116110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63868" algn="l" defTabSz="116110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44420" algn="l" defTabSz="116110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1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add background use </a:t>
            </a:r>
            <a:r>
              <a:rPr lang="en-US" sz="15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 button</a:t>
            </a:r>
            <a:r>
              <a:rPr lang="en-US" sz="15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choose from drop-down menu.  </a:t>
            </a:r>
            <a:endParaRPr lang="ru-RU" sz="15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1161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 mind the size</a:t>
            </a:r>
            <a:r>
              <a:rPr lang="en-US" sz="15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text areas.</a:t>
            </a:r>
            <a:endParaRPr lang="ru-RU" sz="15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DD216-B18C-4F7A-91C3-E6C7F0FB2278}" type="slidenum">
              <a:rPr lang="ru-RU" smtClean="0">
                <a:solidFill>
                  <a:prstClr val="black"/>
                </a:solidFill>
              </a:rPr>
              <a:pPr/>
              <a:t>1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8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1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best way to finish your presentation is to place call to action text or contacts. Try to initiate feedback and further communication. </a:t>
            </a:r>
            <a:endParaRPr lang="ru-RU" sz="15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1161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 mind the size</a:t>
            </a:r>
            <a:r>
              <a:rPr lang="en-US" sz="15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text areas.</a:t>
            </a:r>
            <a:endParaRPr lang="ru-RU" sz="15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FDD216-B18C-4F7A-91C3-E6C7F0FB2278}" type="slidenum">
              <a:rPr lang="ru-RU" smtClean="0">
                <a:solidFill>
                  <a:prstClr val="black"/>
                </a:solidFill>
              </a:rPr>
              <a:pPr/>
              <a:t>59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20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719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s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8312" y="1315840"/>
            <a:ext cx="8207375" cy="573534"/>
          </a:xfrm>
        </p:spPr>
        <p:txBody>
          <a:bodyPr/>
          <a:lstStyle>
            <a:lvl1pPr marL="0" indent="0">
              <a:buFontTx/>
              <a:buNone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0850" y="1889125"/>
            <a:ext cx="8224838" cy="4276725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275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79951" y="1376363"/>
            <a:ext cx="3995737" cy="4789487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68313" y="1376363"/>
            <a:ext cx="3995737" cy="4789487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1374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79951" y="1376363"/>
            <a:ext cx="3995737" cy="4789487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5"/>
          </p:nvPr>
        </p:nvSpPr>
        <p:spPr>
          <a:xfrm>
            <a:off x="468313" y="1376363"/>
            <a:ext cx="3995736" cy="4789487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2557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680000" y="1375200"/>
            <a:ext cx="3995737" cy="4789487"/>
          </a:xfrm>
        </p:spPr>
        <p:txBody>
          <a:bodyPr>
            <a:normAutofit/>
          </a:bodyPr>
          <a:lstStyle>
            <a:lvl1pPr marL="10857" indent="0">
              <a:buFont typeface="Arial" pitchFamily="34" charset="0"/>
              <a:buNone/>
              <a:defRPr/>
            </a:lvl1pPr>
            <a:lvl2pPr marL="0" indent="0">
              <a:buFont typeface="Arial" pitchFamily="34" charset="0"/>
              <a:buNone/>
              <a:defRPr/>
            </a:lvl2pPr>
            <a:lvl3pPr marL="227785" indent="0">
              <a:buFont typeface="Arial" pitchFamily="34" charset="0"/>
              <a:buNone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67517" y="1375165"/>
            <a:ext cx="3996000" cy="4788000"/>
          </a:xfrm>
        </p:spPr>
        <p:txBody>
          <a:bodyPr>
            <a:norm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929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bjec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4"/>
          </p:nvPr>
        </p:nvSpPr>
        <p:spPr>
          <a:xfrm>
            <a:off x="468313" y="1375200"/>
            <a:ext cx="3995738" cy="4788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4679951" y="1375200"/>
            <a:ext cx="3995738" cy="4788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2218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Picture+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68000" y="1375165"/>
            <a:ext cx="3996000" cy="4788000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680000" y="1375165"/>
            <a:ext cx="3995738" cy="4788000"/>
          </a:xfrm>
        </p:spPr>
        <p:txBody>
          <a:bodyPr>
            <a:normAutofit/>
          </a:bodyPr>
          <a:lstStyle>
            <a:lvl1pPr marL="10857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2pPr>
            <a:lvl3pPr marL="227785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3247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Picture+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678721" y="1375200"/>
            <a:ext cx="3994586" cy="4788000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67907" y="1375200"/>
            <a:ext cx="3995738" cy="4788000"/>
          </a:xfrm>
        </p:spPr>
        <p:txBody>
          <a:bodyPr>
            <a:normAutofit/>
          </a:bodyPr>
          <a:lstStyle>
            <a:lvl1pPr marL="10857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2pPr>
            <a:lvl3pPr marL="227785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9991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8000" y="1888160"/>
            <a:ext cx="3995737" cy="427769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Content Placeholder 25"/>
          <p:cNvSpPr txBox="1">
            <a:spLocks/>
          </p:cNvSpPr>
          <p:nvPr/>
        </p:nvSpPr>
        <p:spPr>
          <a:xfrm>
            <a:off x="451556" y="1307294"/>
            <a:ext cx="8234842" cy="57353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10857" indent="0" algn="l" defTabSz="914370" rtl="0" eaLnBrk="1" latinLnBrk="0" hangingPunct="1">
              <a:lnSpc>
                <a:spcPts val="2200"/>
              </a:lnSpc>
              <a:spcBef>
                <a:spcPts val="600"/>
              </a:spcBef>
              <a:spcAft>
                <a:spcPts val="2000"/>
              </a:spcAft>
              <a:buSzPct val="80000"/>
              <a:buFontTx/>
              <a:buNone/>
              <a:defRPr lang="en-US" sz="1900" kern="12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27787" indent="-227787" algn="l" defTabSz="9143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100000"/>
              <a:buFontTx/>
              <a:buBlip>
                <a:blip r:embed="rId2"/>
              </a:buBlip>
              <a:defRPr sz="1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5572" indent="-227787" algn="l" defTabSz="9143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Blip>
                <a:blip r:embed="rId2"/>
              </a:buBlip>
              <a:defRPr sz="15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49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34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19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04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89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74" indent="-228593" algn="l" defTabSz="9143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4"/>
          </p:nvPr>
        </p:nvSpPr>
        <p:spPr>
          <a:xfrm>
            <a:off x="4679952" y="1888160"/>
            <a:ext cx="3995737" cy="427769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5"/>
          </p:nvPr>
        </p:nvSpPr>
        <p:spPr>
          <a:xfrm>
            <a:off x="468312" y="1315840"/>
            <a:ext cx="8207375" cy="57353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6602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396945"/>
            <a:ext cx="8218085" cy="763518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679949" y="1370794"/>
            <a:ext cx="3992400" cy="2304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468313" y="3861850"/>
            <a:ext cx="3992400" cy="2304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6"/>
          </p:nvPr>
        </p:nvSpPr>
        <p:spPr>
          <a:xfrm>
            <a:off x="4679949" y="3861850"/>
            <a:ext cx="3992400" cy="2304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9"/>
          </p:nvPr>
        </p:nvSpPr>
        <p:spPr>
          <a:xfrm>
            <a:off x="470288" y="1376363"/>
            <a:ext cx="3992400" cy="2304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3516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Two pictures+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69899" y="1377156"/>
            <a:ext cx="3990992" cy="2305050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469898" y="3862388"/>
            <a:ext cx="3994152" cy="2303462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396945"/>
            <a:ext cx="8218085" cy="763518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679949" y="1378206"/>
            <a:ext cx="3992400" cy="2304000"/>
          </a:xfrm>
        </p:spPr>
        <p:txBody>
          <a:bodyPr>
            <a:normAutofit/>
          </a:bodyPr>
          <a:lstStyle>
            <a:lvl1pPr marL="10857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2pPr>
            <a:lvl3pPr marL="227785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6"/>
          </p:nvPr>
        </p:nvSpPr>
        <p:spPr>
          <a:xfrm>
            <a:off x="4679949" y="3861850"/>
            <a:ext cx="3992400" cy="2304000"/>
          </a:xfrm>
        </p:spPr>
        <p:txBody>
          <a:bodyPr>
            <a:normAutofit/>
          </a:bodyPr>
          <a:lstStyle>
            <a:lvl1pPr marL="10857" indent="0">
              <a:buFont typeface="Arial" pitchFamily="34" charset="0"/>
              <a:buNone/>
              <a:defRPr/>
            </a:lvl1pPr>
            <a:lvl2pPr marL="0" indent="0">
              <a:buFont typeface="Arial" pitchFamily="34" charset="0"/>
              <a:buNone/>
              <a:defRPr/>
            </a:lvl2pPr>
            <a:lvl3pPr marL="227785" indent="0">
              <a:buFont typeface="Arial" pitchFamily="34" charset="0"/>
              <a:buNone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6409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64204" y="0"/>
            <a:ext cx="8211484" cy="685397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464204" y="3177016"/>
            <a:ext cx="8200256" cy="3204734"/>
          </a:xfrm>
          <a:solidFill>
            <a:srgbClr val="FFFFFF">
              <a:alpha val="89804"/>
            </a:srgbClr>
          </a:solidFill>
        </p:spPr>
        <p:txBody>
          <a:bodyPr/>
          <a:lstStyle>
            <a:lvl1pPr marL="0" indent="0">
              <a:buFontTx/>
              <a:buNone/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40135" y="3371897"/>
            <a:ext cx="7863731" cy="746086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640136" y="5166683"/>
            <a:ext cx="7862817" cy="999167"/>
          </a:xfrm>
        </p:spPr>
        <p:txBody>
          <a:bodyPr>
            <a:normAutofit/>
          </a:bodyPr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227786" indent="0">
              <a:buFontTx/>
              <a:buNone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3416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Two pictures+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673587" y="1370013"/>
            <a:ext cx="4002102" cy="2305050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4679950" y="3862388"/>
            <a:ext cx="3995738" cy="2303462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396945"/>
            <a:ext cx="8218085" cy="763518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6"/>
          </p:nvPr>
        </p:nvSpPr>
        <p:spPr>
          <a:xfrm>
            <a:off x="470288" y="3861850"/>
            <a:ext cx="3992400" cy="2304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9"/>
          </p:nvPr>
        </p:nvSpPr>
        <p:spPr>
          <a:xfrm>
            <a:off x="470288" y="1376363"/>
            <a:ext cx="3992400" cy="2304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92048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Two pictures+two object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69901" y="1377156"/>
            <a:ext cx="3994150" cy="2305050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4670618" y="1377156"/>
            <a:ext cx="4005069" cy="2303462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396945"/>
            <a:ext cx="8218085" cy="763518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680000" y="3861850"/>
            <a:ext cx="3995737" cy="2302837"/>
          </a:xfrm>
        </p:spPr>
        <p:txBody>
          <a:bodyPr>
            <a:normAutofit/>
          </a:bodyPr>
          <a:lstStyle>
            <a:lvl1pPr marL="10857" indent="0">
              <a:buFont typeface="Arial" pitchFamily="34" charset="0"/>
              <a:buNone/>
              <a:defRPr/>
            </a:lvl1pPr>
            <a:lvl2pPr marL="0" indent="0">
              <a:buFont typeface="Arial" pitchFamily="34" charset="0"/>
              <a:buNone/>
              <a:defRPr/>
            </a:lvl2pPr>
            <a:lvl3pPr marL="227785" indent="0">
              <a:buFont typeface="Arial" pitchFamily="34" charset="0"/>
              <a:buNone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469901" y="3861850"/>
            <a:ext cx="3995737" cy="2302837"/>
          </a:xfrm>
        </p:spPr>
        <p:txBody>
          <a:bodyPr>
            <a:normAutofit/>
          </a:bodyPr>
          <a:lstStyle>
            <a:lvl1pPr marL="10857" indent="0">
              <a:buFont typeface="Arial" pitchFamily="34" charset="0"/>
              <a:buNone/>
              <a:defRPr/>
            </a:lvl1pPr>
            <a:lvl2pPr marL="0" indent="0">
              <a:buFont typeface="Arial" pitchFamily="34" charset="0"/>
              <a:buNone/>
              <a:defRPr/>
            </a:lvl2pPr>
            <a:lvl3pPr marL="227785" indent="0">
              <a:buFont typeface="Arial" pitchFamily="34" charset="0"/>
              <a:buNone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78000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Two pictures+two object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69901" y="3860800"/>
            <a:ext cx="3994150" cy="2305050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4679950" y="3860800"/>
            <a:ext cx="3995738" cy="2303462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396945"/>
            <a:ext cx="8218085" cy="763518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69899" y="1376363"/>
            <a:ext cx="3994151" cy="2304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6"/>
          </p:nvPr>
        </p:nvSpPr>
        <p:spPr>
          <a:xfrm>
            <a:off x="4679950" y="1376363"/>
            <a:ext cx="3995738" cy="2304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9785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6779595" y="1373175"/>
            <a:ext cx="1893600" cy="17701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Content Placeholder 7"/>
          <p:cNvSpPr>
            <a:spLocks noGrp="1"/>
          </p:cNvSpPr>
          <p:nvPr>
            <p:ph sz="quarter" idx="16"/>
          </p:nvPr>
        </p:nvSpPr>
        <p:spPr>
          <a:xfrm>
            <a:off x="6779105" y="3426619"/>
            <a:ext cx="1893600" cy="2736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7"/>
          </p:nvPr>
        </p:nvSpPr>
        <p:spPr>
          <a:xfrm>
            <a:off x="4677421" y="1373175"/>
            <a:ext cx="1893600" cy="17701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8"/>
          </p:nvPr>
        </p:nvSpPr>
        <p:spPr>
          <a:xfrm>
            <a:off x="4677061" y="3426619"/>
            <a:ext cx="1893600" cy="2736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19"/>
          </p:nvPr>
        </p:nvSpPr>
        <p:spPr>
          <a:xfrm>
            <a:off x="2568105" y="1373175"/>
            <a:ext cx="1893600" cy="17701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20"/>
          </p:nvPr>
        </p:nvSpPr>
        <p:spPr>
          <a:xfrm>
            <a:off x="2567874" y="3426619"/>
            <a:ext cx="1893600" cy="2736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7" name="Content Placeholder 6"/>
          <p:cNvSpPr>
            <a:spLocks noGrp="1"/>
          </p:cNvSpPr>
          <p:nvPr>
            <p:ph sz="quarter" idx="21"/>
          </p:nvPr>
        </p:nvSpPr>
        <p:spPr>
          <a:xfrm>
            <a:off x="465138" y="1373175"/>
            <a:ext cx="1893600" cy="17701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22"/>
          </p:nvPr>
        </p:nvSpPr>
        <p:spPr>
          <a:xfrm>
            <a:off x="465830" y="3426619"/>
            <a:ext cx="1893600" cy="2736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99973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s+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450850" y="1373188"/>
            <a:ext cx="1908175" cy="1770062"/>
          </a:xfrm>
        </p:spPr>
        <p:txBody>
          <a:bodyPr/>
          <a:lstStyle/>
          <a:p>
            <a:endParaRPr lang="ru-RU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2566793" y="1373188"/>
            <a:ext cx="1897062" cy="1770062"/>
          </a:xfrm>
        </p:spPr>
        <p:txBody>
          <a:bodyPr/>
          <a:lstStyle/>
          <a:p>
            <a:endParaRPr lang="ru-RU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5"/>
          </p:nvPr>
        </p:nvSpPr>
        <p:spPr>
          <a:xfrm>
            <a:off x="4671818" y="1373188"/>
            <a:ext cx="1895475" cy="1770062"/>
          </a:xfrm>
        </p:spPr>
        <p:txBody>
          <a:bodyPr/>
          <a:lstStyle/>
          <a:p>
            <a:endParaRPr lang="ru-RU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6775255" y="1373188"/>
            <a:ext cx="1897063" cy="1770062"/>
          </a:xfrm>
        </p:spPr>
        <p:txBody>
          <a:bodyPr/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6"/>
          </p:nvPr>
        </p:nvSpPr>
        <p:spPr>
          <a:xfrm>
            <a:off x="6779105" y="3426619"/>
            <a:ext cx="1893600" cy="273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8"/>
          </p:nvPr>
        </p:nvSpPr>
        <p:spPr>
          <a:xfrm>
            <a:off x="4674680" y="3426619"/>
            <a:ext cx="1893600" cy="273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6" name="Content Placeholder 7"/>
          <p:cNvSpPr>
            <a:spLocks noGrp="1"/>
          </p:cNvSpPr>
          <p:nvPr>
            <p:ph sz="quarter" idx="20"/>
          </p:nvPr>
        </p:nvSpPr>
        <p:spPr>
          <a:xfrm>
            <a:off x="2570255" y="3426619"/>
            <a:ext cx="1893600" cy="273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Content Placeholder 7"/>
          <p:cNvSpPr>
            <a:spLocks noGrp="1"/>
          </p:cNvSpPr>
          <p:nvPr>
            <p:ph sz="quarter" idx="22"/>
          </p:nvPr>
        </p:nvSpPr>
        <p:spPr>
          <a:xfrm>
            <a:off x="465830" y="3426619"/>
            <a:ext cx="1893600" cy="273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4094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n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24"/>
          </p:nvPr>
        </p:nvSpPr>
        <p:spPr>
          <a:xfrm>
            <a:off x="468437" y="1373969"/>
            <a:ext cx="1450102" cy="10140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1" name="Content Placeholder 6"/>
          <p:cNvSpPr>
            <a:spLocks noGrp="1"/>
          </p:cNvSpPr>
          <p:nvPr>
            <p:ph sz="quarter" idx="25"/>
          </p:nvPr>
        </p:nvSpPr>
        <p:spPr>
          <a:xfrm>
            <a:off x="470819" y="2483371"/>
            <a:ext cx="1450102" cy="3679304"/>
          </a:xfrm>
        </p:spPr>
        <p:txBody>
          <a:bodyPr>
            <a:normAutofit/>
          </a:bodyPr>
          <a:lstStyle>
            <a:lvl1pPr marL="10857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2pPr>
            <a:lvl3pPr marL="227785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2" name="Content Placeholder 6"/>
          <p:cNvSpPr>
            <a:spLocks noGrp="1"/>
          </p:cNvSpPr>
          <p:nvPr>
            <p:ph sz="quarter" idx="26"/>
          </p:nvPr>
        </p:nvSpPr>
        <p:spPr>
          <a:xfrm>
            <a:off x="2156830" y="1370794"/>
            <a:ext cx="1450102" cy="10140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3" name="Content Placeholder 6"/>
          <p:cNvSpPr>
            <a:spLocks noGrp="1"/>
          </p:cNvSpPr>
          <p:nvPr>
            <p:ph sz="quarter" idx="27"/>
          </p:nvPr>
        </p:nvSpPr>
        <p:spPr>
          <a:xfrm>
            <a:off x="2158617" y="2483372"/>
            <a:ext cx="1450102" cy="3679304"/>
          </a:xfrm>
        </p:spPr>
        <p:txBody>
          <a:bodyPr>
            <a:normAutofit/>
          </a:bodyPr>
          <a:lstStyle>
            <a:lvl1pPr marL="10857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2pPr>
            <a:lvl3pPr marL="227785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28"/>
          </p:nvPr>
        </p:nvSpPr>
        <p:spPr>
          <a:xfrm>
            <a:off x="5533616" y="1370794"/>
            <a:ext cx="1450102" cy="10140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29"/>
          </p:nvPr>
        </p:nvSpPr>
        <p:spPr>
          <a:xfrm>
            <a:off x="5534213" y="2483372"/>
            <a:ext cx="1450102" cy="3679304"/>
          </a:xfrm>
        </p:spPr>
        <p:txBody>
          <a:bodyPr>
            <a:normAutofit/>
          </a:bodyPr>
          <a:lstStyle>
            <a:lvl1pPr marL="10857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2pPr>
            <a:lvl3pPr marL="227785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30"/>
          </p:nvPr>
        </p:nvSpPr>
        <p:spPr>
          <a:xfrm>
            <a:off x="7222010" y="1370794"/>
            <a:ext cx="1450102" cy="10140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31"/>
          </p:nvPr>
        </p:nvSpPr>
        <p:spPr>
          <a:xfrm>
            <a:off x="7222010" y="2483372"/>
            <a:ext cx="1450102" cy="3679304"/>
          </a:xfrm>
        </p:spPr>
        <p:txBody>
          <a:bodyPr>
            <a:normAutofit/>
          </a:bodyPr>
          <a:lstStyle>
            <a:lvl1pPr marL="10857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2pPr>
            <a:lvl3pPr marL="227785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32"/>
          </p:nvPr>
        </p:nvSpPr>
        <p:spPr>
          <a:xfrm>
            <a:off x="3845223" y="1370794"/>
            <a:ext cx="1450102" cy="101409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33"/>
          </p:nvPr>
        </p:nvSpPr>
        <p:spPr>
          <a:xfrm>
            <a:off x="3846415" y="2483372"/>
            <a:ext cx="1450102" cy="3679304"/>
          </a:xfrm>
        </p:spPr>
        <p:txBody>
          <a:bodyPr>
            <a:normAutofit/>
          </a:bodyPr>
          <a:lstStyle>
            <a:lvl1pPr marL="10857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2pPr>
            <a:lvl3pPr marL="227785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None/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92449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pictures+five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>
          <a:xfrm>
            <a:off x="468313" y="1374775"/>
            <a:ext cx="1452562" cy="1014412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35"/>
          </p:nvPr>
        </p:nvSpPr>
        <p:spPr>
          <a:xfrm>
            <a:off x="2157016" y="1374775"/>
            <a:ext cx="1452562" cy="1014412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36"/>
          </p:nvPr>
        </p:nvSpPr>
        <p:spPr>
          <a:xfrm>
            <a:off x="3845720" y="1374775"/>
            <a:ext cx="1452562" cy="1014412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37"/>
          </p:nvPr>
        </p:nvSpPr>
        <p:spPr>
          <a:xfrm>
            <a:off x="5534424" y="1374775"/>
            <a:ext cx="1452562" cy="1014412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38"/>
          </p:nvPr>
        </p:nvSpPr>
        <p:spPr>
          <a:xfrm>
            <a:off x="7220746" y="1374775"/>
            <a:ext cx="1452562" cy="1014412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25"/>
          </p:nvPr>
        </p:nvSpPr>
        <p:spPr>
          <a:xfrm>
            <a:off x="468438" y="2483371"/>
            <a:ext cx="1450102" cy="36793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3" name="Content Placeholder 6"/>
          <p:cNvSpPr>
            <a:spLocks noGrp="1"/>
          </p:cNvSpPr>
          <p:nvPr>
            <p:ph sz="quarter" idx="27"/>
          </p:nvPr>
        </p:nvSpPr>
        <p:spPr>
          <a:xfrm>
            <a:off x="2158617" y="2483372"/>
            <a:ext cx="1450102" cy="36793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29"/>
          </p:nvPr>
        </p:nvSpPr>
        <p:spPr>
          <a:xfrm>
            <a:off x="5534213" y="2483372"/>
            <a:ext cx="1450102" cy="36793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31"/>
          </p:nvPr>
        </p:nvSpPr>
        <p:spPr>
          <a:xfrm>
            <a:off x="7222010" y="2483372"/>
            <a:ext cx="1450102" cy="36793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33"/>
          </p:nvPr>
        </p:nvSpPr>
        <p:spPr>
          <a:xfrm>
            <a:off x="3846415" y="2483372"/>
            <a:ext cx="1450102" cy="36793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54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932" y="396945"/>
            <a:ext cx="8207376" cy="763518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25"/>
          </p:nvPr>
        </p:nvSpPr>
        <p:spPr>
          <a:xfrm>
            <a:off x="469105" y="1160462"/>
            <a:ext cx="2710800" cy="7947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34" name="Content Placeholder 6"/>
          <p:cNvSpPr>
            <a:spLocks noGrp="1"/>
          </p:cNvSpPr>
          <p:nvPr>
            <p:ph sz="quarter" idx="26"/>
          </p:nvPr>
        </p:nvSpPr>
        <p:spPr>
          <a:xfrm>
            <a:off x="5961713" y="1160462"/>
            <a:ext cx="2710800" cy="7947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35" name="Content Placeholder 6"/>
          <p:cNvSpPr>
            <a:spLocks noGrp="1"/>
          </p:cNvSpPr>
          <p:nvPr>
            <p:ph sz="quarter" idx="27"/>
          </p:nvPr>
        </p:nvSpPr>
        <p:spPr>
          <a:xfrm>
            <a:off x="3216599" y="1160462"/>
            <a:ext cx="2710800" cy="7947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51" name="Content Placeholder 6"/>
          <p:cNvSpPr>
            <a:spLocks noGrp="1"/>
          </p:cNvSpPr>
          <p:nvPr>
            <p:ph sz="quarter" idx="28"/>
          </p:nvPr>
        </p:nvSpPr>
        <p:spPr>
          <a:xfrm>
            <a:off x="458664" y="1977587"/>
            <a:ext cx="2710800" cy="337598"/>
          </a:xfrm>
        </p:spPr>
        <p:txBody>
          <a:bodyPr anchor="ctr">
            <a:noAutofit/>
          </a:bodyPr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+mj-lt"/>
              <a:buNone/>
              <a:defRPr sz="1300">
                <a:latin typeface="+mn-lt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52" name="Content Placeholder 6"/>
          <p:cNvSpPr>
            <a:spLocks noGrp="1"/>
          </p:cNvSpPr>
          <p:nvPr>
            <p:ph sz="quarter" idx="29"/>
          </p:nvPr>
        </p:nvSpPr>
        <p:spPr>
          <a:xfrm>
            <a:off x="5951272" y="1977587"/>
            <a:ext cx="2710800" cy="337598"/>
          </a:xfrm>
        </p:spPr>
        <p:txBody>
          <a:bodyPr anchor="ctr">
            <a:noAutofit/>
          </a:bodyPr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53" name="Content Placeholder 6"/>
          <p:cNvSpPr>
            <a:spLocks noGrp="1"/>
          </p:cNvSpPr>
          <p:nvPr>
            <p:ph sz="quarter" idx="30"/>
          </p:nvPr>
        </p:nvSpPr>
        <p:spPr>
          <a:xfrm>
            <a:off x="3206158" y="1977587"/>
            <a:ext cx="2710800" cy="337598"/>
          </a:xfrm>
        </p:spPr>
        <p:txBody>
          <a:bodyPr anchor="ctr">
            <a:noAutofit/>
          </a:bodyPr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54" name="Content Placeholder 6"/>
          <p:cNvSpPr>
            <a:spLocks noGrp="1"/>
          </p:cNvSpPr>
          <p:nvPr>
            <p:ph sz="quarter" idx="31"/>
          </p:nvPr>
        </p:nvSpPr>
        <p:spPr>
          <a:xfrm>
            <a:off x="466724" y="2447260"/>
            <a:ext cx="2710800" cy="7947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55" name="Content Placeholder 6"/>
          <p:cNvSpPr>
            <a:spLocks noGrp="1"/>
          </p:cNvSpPr>
          <p:nvPr>
            <p:ph sz="quarter" idx="32"/>
          </p:nvPr>
        </p:nvSpPr>
        <p:spPr>
          <a:xfrm>
            <a:off x="5961713" y="2447260"/>
            <a:ext cx="2710800" cy="7947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56" name="Content Placeholder 6"/>
          <p:cNvSpPr>
            <a:spLocks noGrp="1"/>
          </p:cNvSpPr>
          <p:nvPr>
            <p:ph sz="quarter" idx="33"/>
          </p:nvPr>
        </p:nvSpPr>
        <p:spPr>
          <a:xfrm>
            <a:off x="3216599" y="2447260"/>
            <a:ext cx="2710800" cy="7947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57" name="Content Placeholder 6"/>
          <p:cNvSpPr>
            <a:spLocks noGrp="1"/>
          </p:cNvSpPr>
          <p:nvPr>
            <p:ph sz="quarter" idx="34"/>
          </p:nvPr>
        </p:nvSpPr>
        <p:spPr>
          <a:xfrm>
            <a:off x="456283" y="3260416"/>
            <a:ext cx="2710800" cy="337598"/>
          </a:xfrm>
        </p:spPr>
        <p:txBody>
          <a:bodyPr anchor="ctr">
            <a:noAutofit/>
          </a:bodyPr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58" name="Content Placeholder 6"/>
          <p:cNvSpPr>
            <a:spLocks noGrp="1"/>
          </p:cNvSpPr>
          <p:nvPr>
            <p:ph sz="quarter" idx="35"/>
          </p:nvPr>
        </p:nvSpPr>
        <p:spPr>
          <a:xfrm>
            <a:off x="5951272" y="3260416"/>
            <a:ext cx="2710800" cy="337598"/>
          </a:xfrm>
        </p:spPr>
        <p:txBody>
          <a:bodyPr anchor="ctr">
            <a:noAutofit/>
          </a:bodyPr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59" name="Content Placeholder 6"/>
          <p:cNvSpPr>
            <a:spLocks noGrp="1"/>
          </p:cNvSpPr>
          <p:nvPr>
            <p:ph sz="quarter" idx="36"/>
          </p:nvPr>
        </p:nvSpPr>
        <p:spPr>
          <a:xfrm>
            <a:off x="3206158" y="3260416"/>
            <a:ext cx="2710800" cy="337598"/>
          </a:xfrm>
        </p:spPr>
        <p:txBody>
          <a:bodyPr anchor="ctr">
            <a:noAutofit/>
          </a:bodyPr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60" name="Content Placeholder 6"/>
          <p:cNvSpPr>
            <a:spLocks noGrp="1"/>
          </p:cNvSpPr>
          <p:nvPr>
            <p:ph sz="quarter" idx="37"/>
          </p:nvPr>
        </p:nvSpPr>
        <p:spPr>
          <a:xfrm>
            <a:off x="466724" y="3734058"/>
            <a:ext cx="2710800" cy="7947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61" name="Content Placeholder 6"/>
          <p:cNvSpPr>
            <a:spLocks noGrp="1"/>
          </p:cNvSpPr>
          <p:nvPr>
            <p:ph sz="quarter" idx="38"/>
          </p:nvPr>
        </p:nvSpPr>
        <p:spPr>
          <a:xfrm>
            <a:off x="5961713" y="3734058"/>
            <a:ext cx="2710800" cy="7947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62" name="Content Placeholder 6"/>
          <p:cNvSpPr>
            <a:spLocks noGrp="1"/>
          </p:cNvSpPr>
          <p:nvPr>
            <p:ph sz="quarter" idx="39"/>
          </p:nvPr>
        </p:nvSpPr>
        <p:spPr>
          <a:xfrm>
            <a:off x="3216599" y="3734058"/>
            <a:ext cx="2710800" cy="7947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63" name="Content Placeholder 6"/>
          <p:cNvSpPr>
            <a:spLocks noGrp="1"/>
          </p:cNvSpPr>
          <p:nvPr>
            <p:ph sz="quarter" idx="40"/>
          </p:nvPr>
        </p:nvSpPr>
        <p:spPr>
          <a:xfrm>
            <a:off x="505799" y="4543245"/>
            <a:ext cx="2710800" cy="337598"/>
          </a:xfrm>
        </p:spPr>
        <p:txBody>
          <a:bodyPr anchor="ctr">
            <a:noAutofit/>
          </a:bodyPr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64" name="Content Placeholder 6"/>
          <p:cNvSpPr>
            <a:spLocks noGrp="1"/>
          </p:cNvSpPr>
          <p:nvPr>
            <p:ph sz="quarter" idx="41"/>
          </p:nvPr>
        </p:nvSpPr>
        <p:spPr>
          <a:xfrm>
            <a:off x="5964094" y="4543245"/>
            <a:ext cx="2710800" cy="337598"/>
          </a:xfrm>
        </p:spPr>
        <p:txBody>
          <a:bodyPr anchor="ctr">
            <a:noAutofit/>
          </a:bodyPr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65" name="Content Placeholder 6"/>
          <p:cNvSpPr>
            <a:spLocks noGrp="1"/>
          </p:cNvSpPr>
          <p:nvPr>
            <p:ph sz="quarter" idx="42"/>
          </p:nvPr>
        </p:nvSpPr>
        <p:spPr>
          <a:xfrm>
            <a:off x="3216599" y="4543245"/>
            <a:ext cx="2710800" cy="337598"/>
          </a:xfrm>
        </p:spPr>
        <p:txBody>
          <a:bodyPr anchor="ctr">
            <a:noAutofit/>
          </a:bodyPr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66" name="Content Placeholder 6"/>
          <p:cNvSpPr>
            <a:spLocks noGrp="1"/>
          </p:cNvSpPr>
          <p:nvPr>
            <p:ph sz="quarter" idx="43"/>
          </p:nvPr>
        </p:nvSpPr>
        <p:spPr>
          <a:xfrm>
            <a:off x="469105" y="5020855"/>
            <a:ext cx="2710800" cy="7947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67" name="Content Placeholder 6"/>
          <p:cNvSpPr>
            <a:spLocks noGrp="1"/>
          </p:cNvSpPr>
          <p:nvPr>
            <p:ph sz="quarter" idx="44"/>
          </p:nvPr>
        </p:nvSpPr>
        <p:spPr>
          <a:xfrm>
            <a:off x="5964094" y="5020855"/>
            <a:ext cx="2710800" cy="7947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68" name="Content Placeholder 6"/>
          <p:cNvSpPr>
            <a:spLocks noGrp="1"/>
          </p:cNvSpPr>
          <p:nvPr>
            <p:ph sz="quarter" idx="45"/>
          </p:nvPr>
        </p:nvSpPr>
        <p:spPr>
          <a:xfrm>
            <a:off x="3216599" y="5020855"/>
            <a:ext cx="2710800" cy="7947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69" name="Content Placeholder 6"/>
          <p:cNvSpPr>
            <a:spLocks noGrp="1"/>
          </p:cNvSpPr>
          <p:nvPr>
            <p:ph sz="quarter" idx="46"/>
          </p:nvPr>
        </p:nvSpPr>
        <p:spPr>
          <a:xfrm>
            <a:off x="469105" y="5826075"/>
            <a:ext cx="2710800" cy="337598"/>
          </a:xfrm>
        </p:spPr>
        <p:txBody>
          <a:bodyPr anchor="ctr">
            <a:noAutofit/>
          </a:bodyPr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70" name="Content Placeholder 6"/>
          <p:cNvSpPr>
            <a:spLocks noGrp="1"/>
          </p:cNvSpPr>
          <p:nvPr>
            <p:ph sz="quarter" idx="47"/>
          </p:nvPr>
        </p:nvSpPr>
        <p:spPr>
          <a:xfrm>
            <a:off x="5964094" y="5826075"/>
            <a:ext cx="2710800" cy="337598"/>
          </a:xfrm>
        </p:spPr>
        <p:txBody>
          <a:bodyPr anchor="ctr">
            <a:noAutofit/>
          </a:bodyPr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  <p:sp>
        <p:nvSpPr>
          <p:cNvPr id="71" name="Content Placeholder 6"/>
          <p:cNvSpPr>
            <a:spLocks noGrp="1"/>
          </p:cNvSpPr>
          <p:nvPr>
            <p:ph sz="quarter" idx="48"/>
          </p:nvPr>
        </p:nvSpPr>
        <p:spPr>
          <a:xfrm>
            <a:off x="3216599" y="5826075"/>
            <a:ext cx="2710800" cy="337598"/>
          </a:xfrm>
        </p:spPr>
        <p:txBody>
          <a:bodyPr anchor="ctr">
            <a:noAutofit/>
          </a:bodyPr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8887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+three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50850" y="1370013"/>
            <a:ext cx="2627313" cy="180657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267075" y="1370013"/>
            <a:ext cx="2605088" cy="180657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23"/>
          </p:nvPr>
        </p:nvSpPr>
        <p:spPr>
          <a:xfrm>
            <a:off x="6064250" y="1370013"/>
            <a:ext cx="2611438" cy="1806575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6"/>
          </p:nvPr>
        </p:nvSpPr>
        <p:spPr>
          <a:xfrm>
            <a:off x="6064853" y="3381091"/>
            <a:ext cx="2608278" cy="2779204"/>
          </a:xfrm>
        </p:spPr>
        <p:txBody>
          <a:bodyPr>
            <a:normAutofit/>
          </a:bodyPr>
          <a:lstStyle>
            <a:lvl1pPr marL="10857" indent="0">
              <a:buFont typeface="Arial" pitchFamily="34" charset="0"/>
              <a:buNone/>
              <a:defRPr/>
            </a:lvl1pPr>
            <a:lvl2pPr marL="0" indent="0">
              <a:buFont typeface="Arial" pitchFamily="34" charset="0"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8"/>
          </p:nvPr>
        </p:nvSpPr>
        <p:spPr>
          <a:xfrm>
            <a:off x="3267181" y="3381091"/>
            <a:ext cx="2608278" cy="2779204"/>
          </a:xfrm>
        </p:spPr>
        <p:txBody>
          <a:bodyPr>
            <a:normAutofit/>
          </a:bodyPr>
          <a:lstStyle>
            <a:lvl1pPr marL="10857" indent="0">
              <a:buFont typeface="Arial" pitchFamily="34" charset="0"/>
              <a:buNone/>
              <a:defRPr/>
            </a:lvl1pPr>
            <a:lvl2pPr marL="0" indent="0">
              <a:buFont typeface="Arial" pitchFamily="34" charset="0"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20"/>
          </p:nvPr>
        </p:nvSpPr>
        <p:spPr>
          <a:xfrm>
            <a:off x="469509" y="3381091"/>
            <a:ext cx="2608278" cy="2779204"/>
          </a:xfrm>
        </p:spPr>
        <p:txBody>
          <a:bodyPr>
            <a:normAutofit/>
          </a:bodyPr>
          <a:lstStyle>
            <a:lvl1pPr marL="10857" indent="0">
              <a:buFont typeface="Arial" pitchFamily="34" charset="0"/>
              <a:buNone/>
              <a:defRPr/>
            </a:lvl1pPr>
            <a:lvl2pPr marL="0" indent="0">
              <a:buFont typeface="Arial" pitchFamily="34" charset="0"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72454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24"/>
          </p:nvPr>
        </p:nvSpPr>
        <p:spPr>
          <a:xfrm>
            <a:off x="450850" y="1370013"/>
            <a:ext cx="2627313" cy="18065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5"/>
          </p:nvPr>
        </p:nvSpPr>
        <p:spPr>
          <a:xfrm>
            <a:off x="3267075" y="1370013"/>
            <a:ext cx="2605088" cy="18065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6"/>
          </p:nvPr>
        </p:nvSpPr>
        <p:spPr>
          <a:xfrm>
            <a:off x="6064250" y="1370013"/>
            <a:ext cx="2608263" cy="180657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6"/>
          </p:nvPr>
        </p:nvSpPr>
        <p:spPr>
          <a:xfrm>
            <a:off x="6064853" y="3381091"/>
            <a:ext cx="2608278" cy="2779204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8"/>
          </p:nvPr>
        </p:nvSpPr>
        <p:spPr>
          <a:xfrm>
            <a:off x="3267181" y="3381091"/>
            <a:ext cx="2608278" cy="2779204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5" name="Content Placeholder 7"/>
          <p:cNvSpPr>
            <a:spLocks noGrp="1"/>
          </p:cNvSpPr>
          <p:nvPr>
            <p:ph sz="quarter" idx="20"/>
          </p:nvPr>
        </p:nvSpPr>
        <p:spPr>
          <a:xfrm>
            <a:off x="469509" y="3381091"/>
            <a:ext cx="2608278" cy="2779204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06905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(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64204" y="0"/>
            <a:ext cx="8211484" cy="685397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464204" y="3177016"/>
            <a:ext cx="8200256" cy="3204734"/>
          </a:xfrm>
          <a:solidFill>
            <a:srgbClr val="FFFFFF">
              <a:alpha val="89804"/>
            </a:srgbClr>
          </a:solidFill>
        </p:spPr>
        <p:txBody>
          <a:bodyPr/>
          <a:lstStyle>
            <a:lvl1pPr marL="0" indent="0">
              <a:buFontTx/>
              <a:buNone/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40135" y="3371897"/>
            <a:ext cx="7863731" cy="746086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640136" y="5166683"/>
            <a:ext cx="7862817" cy="999167"/>
          </a:xfrm>
        </p:spPr>
        <p:txBody>
          <a:bodyPr>
            <a:normAutofit/>
          </a:bodyPr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227786" indent="0">
              <a:buFontTx/>
              <a:buNone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799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57200" y="4035685"/>
            <a:ext cx="8229198" cy="1122103"/>
          </a:xfrm>
          <a:prstGeom prst="rect">
            <a:avLst/>
          </a:prstGeom>
          <a:solidFill>
            <a:srgbClr val="E4EEE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ru-RU" sz="100" b="1" dirty="0" err="1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" y="1370793"/>
            <a:ext cx="8229198" cy="1122103"/>
          </a:xfrm>
          <a:prstGeom prst="rect">
            <a:avLst/>
          </a:prstGeom>
          <a:solidFill>
            <a:srgbClr val="E4EEE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ru-RU" sz="100" b="1" dirty="0" err="1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1557" y="1370793"/>
            <a:ext cx="1921756" cy="1122103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 lvl="0"/>
            <a:endParaRPr lang="en-US" dirty="0" smtClean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7"/>
          </p:nvPr>
        </p:nvSpPr>
        <p:spPr>
          <a:xfrm>
            <a:off x="451557" y="4038947"/>
            <a:ext cx="1921756" cy="1122103"/>
          </a:xfrm>
        </p:spPr>
        <p:txBody>
          <a:bodyPr>
            <a:normAutofit/>
          </a:bodyPr>
          <a:lstStyle/>
          <a:p>
            <a:pPr lvl="0"/>
            <a:endParaRPr lang="en-US" dirty="0" smtClean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8"/>
          </p:nvPr>
        </p:nvSpPr>
        <p:spPr>
          <a:xfrm>
            <a:off x="451557" y="2704870"/>
            <a:ext cx="1921756" cy="1122103"/>
          </a:xfrm>
        </p:spPr>
        <p:txBody>
          <a:bodyPr>
            <a:normAutofit/>
          </a:bodyPr>
          <a:lstStyle/>
          <a:p>
            <a:pPr lvl="0"/>
            <a:endParaRPr lang="en-US" dirty="0" smtClean="0"/>
          </a:p>
        </p:txBody>
      </p:sp>
      <p:sp>
        <p:nvSpPr>
          <p:cNvPr id="17" name="Content Placeholder 7"/>
          <p:cNvSpPr>
            <a:spLocks noGrp="1"/>
          </p:cNvSpPr>
          <p:nvPr>
            <p:ph sz="quarter" idx="21"/>
          </p:nvPr>
        </p:nvSpPr>
        <p:spPr>
          <a:xfrm>
            <a:off x="2591779" y="4149080"/>
            <a:ext cx="5976665" cy="900100"/>
          </a:xfrm>
        </p:spPr>
        <p:txBody>
          <a:bodyPr>
            <a:normAutofit/>
          </a:bodyPr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22"/>
          </p:nvPr>
        </p:nvSpPr>
        <p:spPr>
          <a:xfrm>
            <a:off x="2591779" y="2815437"/>
            <a:ext cx="5976665" cy="900100"/>
          </a:xfrm>
        </p:spPr>
        <p:txBody>
          <a:bodyPr>
            <a:normAutofit/>
          </a:bodyPr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23"/>
          </p:nvPr>
        </p:nvSpPr>
        <p:spPr>
          <a:xfrm>
            <a:off x="2591779" y="1481794"/>
            <a:ext cx="5976665" cy="900100"/>
          </a:xfrm>
        </p:spPr>
        <p:txBody>
          <a:bodyPr>
            <a:normAutofit/>
          </a:bodyPr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26343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57200" y="4035685"/>
            <a:ext cx="8229198" cy="1122103"/>
          </a:xfrm>
          <a:prstGeom prst="rect">
            <a:avLst/>
          </a:prstGeom>
          <a:solidFill>
            <a:srgbClr val="E4EEE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ru-RU" sz="100" b="1" dirty="0" err="1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" y="1370793"/>
            <a:ext cx="8229198" cy="1122103"/>
          </a:xfrm>
          <a:prstGeom prst="rect">
            <a:avLst/>
          </a:prstGeom>
          <a:solidFill>
            <a:srgbClr val="E4EEE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ru-RU" sz="100" b="1" dirty="0" err="1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Content Placeholder 7"/>
          <p:cNvSpPr>
            <a:spLocks noGrp="1"/>
          </p:cNvSpPr>
          <p:nvPr>
            <p:ph sz="quarter" idx="21"/>
          </p:nvPr>
        </p:nvSpPr>
        <p:spPr>
          <a:xfrm>
            <a:off x="2591779" y="4149080"/>
            <a:ext cx="5976665" cy="900100"/>
          </a:xfrm>
        </p:spPr>
        <p:txBody>
          <a:bodyPr>
            <a:normAutofit/>
          </a:bodyPr>
          <a:lstStyle>
            <a:lvl1pPr>
              <a:buFontTx/>
              <a:buNone/>
              <a:defRPr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22"/>
          </p:nvPr>
        </p:nvSpPr>
        <p:spPr>
          <a:xfrm>
            <a:off x="2591779" y="2815437"/>
            <a:ext cx="5976665" cy="900100"/>
          </a:xfrm>
        </p:spPr>
        <p:txBody>
          <a:bodyPr>
            <a:normAutofit/>
          </a:bodyPr>
          <a:lstStyle>
            <a:lvl1pPr>
              <a:buFontTx/>
              <a:buNone/>
              <a:defRPr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3" name="Content Placeholder 7"/>
          <p:cNvSpPr>
            <a:spLocks noGrp="1"/>
          </p:cNvSpPr>
          <p:nvPr>
            <p:ph sz="quarter" idx="23"/>
          </p:nvPr>
        </p:nvSpPr>
        <p:spPr>
          <a:xfrm>
            <a:off x="2591779" y="1481794"/>
            <a:ext cx="5976665" cy="900100"/>
          </a:xfrm>
        </p:spPr>
        <p:txBody>
          <a:bodyPr>
            <a:normAutofit/>
          </a:bodyPr>
          <a:lstStyle>
            <a:lvl1pPr>
              <a:buFontTx/>
              <a:buNone/>
              <a:defRPr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50850" y="1370013"/>
            <a:ext cx="1922463" cy="1122362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450850" y="2704480"/>
            <a:ext cx="1922463" cy="1122362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450850" y="4038947"/>
            <a:ext cx="1922463" cy="1122362"/>
          </a:xfrm>
        </p:spPr>
        <p:txBody>
          <a:bodyPr>
            <a:norm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832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ur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57200" y="1370793"/>
            <a:ext cx="8229198" cy="966007"/>
          </a:xfrm>
          <a:prstGeom prst="rect">
            <a:avLst/>
          </a:prstGeom>
          <a:solidFill>
            <a:srgbClr val="E4EEE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ru-RU" sz="100" b="1" dirty="0" err="1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57200" y="3605993"/>
            <a:ext cx="8229198" cy="966007"/>
          </a:xfrm>
          <a:prstGeom prst="rect">
            <a:avLst/>
          </a:prstGeom>
          <a:solidFill>
            <a:srgbClr val="E4EEE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ru-RU" sz="100" b="1" dirty="0" err="1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3"/>
          </p:nvPr>
        </p:nvSpPr>
        <p:spPr>
          <a:xfrm>
            <a:off x="2591779" y="1454132"/>
            <a:ext cx="5976665" cy="773310"/>
          </a:xfrm>
        </p:spPr>
        <p:txBody>
          <a:bodyPr>
            <a:normAutofit/>
          </a:bodyPr>
          <a:lstStyle>
            <a:lvl1pPr marL="10857" indent="0">
              <a:buFont typeface="Arial" pitchFamily="34" charset="0"/>
              <a:buNone/>
              <a:defRPr/>
            </a:lvl1pPr>
            <a:lvl2pPr marL="0" indent="0">
              <a:buFont typeface="Arial" pitchFamily="34" charset="0"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24"/>
          </p:nvPr>
        </p:nvSpPr>
        <p:spPr>
          <a:xfrm>
            <a:off x="459033" y="4725144"/>
            <a:ext cx="1908000" cy="93610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 lvl="0"/>
            <a:endParaRPr lang="en-US" dirty="0" smtClean="0"/>
          </a:p>
        </p:txBody>
      </p:sp>
      <p:sp>
        <p:nvSpPr>
          <p:cNvPr id="19" name="Content Placeholder 7"/>
          <p:cNvSpPr>
            <a:spLocks noGrp="1"/>
          </p:cNvSpPr>
          <p:nvPr>
            <p:ph sz="quarter" idx="25"/>
          </p:nvPr>
        </p:nvSpPr>
        <p:spPr>
          <a:xfrm>
            <a:off x="459033" y="3609020"/>
            <a:ext cx="1908000" cy="93610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 lvl="0"/>
            <a:endParaRPr lang="en-US" dirty="0" smtClean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26"/>
          </p:nvPr>
        </p:nvSpPr>
        <p:spPr>
          <a:xfrm>
            <a:off x="459033" y="2493231"/>
            <a:ext cx="1908000" cy="93610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 lvl="0"/>
            <a:endParaRPr lang="en-US" dirty="0" smtClean="0"/>
          </a:p>
        </p:txBody>
      </p:sp>
      <p:sp>
        <p:nvSpPr>
          <p:cNvPr id="24" name="Content Placeholder 7"/>
          <p:cNvSpPr>
            <a:spLocks noGrp="1"/>
          </p:cNvSpPr>
          <p:nvPr>
            <p:ph sz="quarter" idx="27"/>
          </p:nvPr>
        </p:nvSpPr>
        <p:spPr>
          <a:xfrm>
            <a:off x="459033" y="1377107"/>
            <a:ext cx="1908000" cy="936104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 lvl="0"/>
            <a:endParaRPr lang="en-US" dirty="0" smtClean="0"/>
          </a:p>
        </p:txBody>
      </p:sp>
      <p:sp>
        <p:nvSpPr>
          <p:cNvPr id="25" name="Content Placeholder 7"/>
          <p:cNvSpPr>
            <a:spLocks noGrp="1"/>
          </p:cNvSpPr>
          <p:nvPr>
            <p:ph sz="quarter" idx="28"/>
          </p:nvPr>
        </p:nvSpPr>
        <p:spPr>
          <a:xfrm>
            <a:off x="2591779" y="2573634"/>
            <a:ext cx="5976665" cy="773310"/>
          </a:xfrm>
        </p:spPr>
        <p:txBody>
          <a:bodyPr>
            <a:normAutofit/>
          </a:bodyPr>
          <a:lstStyle>
            <a:lvl1pPr marL="10857" indent="0">
              <a:buFont typeface="Arial" pitchFamily="34" charset="0"/>
              <a:buNone/>
              <a:defRPr/>
            </a:lvl1pPr>
            <a:lvl2pPr marL="0" indent="0">
              <a:buFont typeface="Arial" pitchFamily="34" charset="0"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sz="quarter" idx="29"/>
          </p:nvPr>
        </p:nvSpPr>
        <p:spPr>
          <a:xfrm>
            <a:off x="2591779" y="3690248"/>
            <a:ext cx="5976665" cy="773310"/>
          </a:xfrm>
        </p:spPr>
        <p:txBody>
          <a:bodyPr>
            <a:normAutofit/>
          </a:bodyPr>
          <a:lstStyle>
            <a:lvl1pPr marL="10857" indent="0">
              <a:buFont typeface="Arial" pitchFamily="34" charset="0"/>
              <a:buNone/>
              <a:defRPr/>
            </a:lvl1pPr>
            <a:lvl2pPr marL="0" indent="0">
              <a:buFont typeface="Arial" pitchFamily="34" charset="0"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7" name="Content Placeholder 7"/>
          <p:cNvSpPr>
            <a:spLocks noGrp="1"/>
          </p:cNvSpPr>
          <p:nvPr>
            <p:ph sz="quarter" idx="30"/>
          </p:nvPr>
        </p:nvSpPr>
        <p:spPr>
          <a:xfrm>
            <a:off x="2591779" y="4816839"/>
            <a:ext cx="5976665" cy="773310"/>
          </a:xfrm>
        </p:spPr>
        <p:txBody>
          <a:bodyPr>
            <a:normAutofit/>
          </a:bodyPr>
          <a:lstStyle>
            <a:lvl1pPr marL="10857" indent="0">
              <a:buFont typeface="Arial" pitchFamily="34" charset="0"/>
              <a:buNone/>
              <a:defRPr/>
            </a:lvl1pPr>
            <a:lvl2pPr marL="0" indent="0">
              <a:buFont typeface="Arial" pitchFamily="34" charset="0"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46146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horizontal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57200" y="1370793"/>
            <a:ext cx="8229198" cy="966007"/>
          </a:xfrm>
          <a:prstGeom prst="rect">
            <a:avLst/>
          </a:prstGeom>
          <a:solidFill>
            <a:srgbClr val="E4EEE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ru-RU" sz="100" b="1" dirty="0" err="1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57200" y="3605993"/>
            <a:ext cx="8229198" cy="966007"/>
          </a:xfrm>
          <a:prstGeom prst="rect">
            <a:avLst/>
          </a:prstGeom>
          <a:solidFill>
            <a:srgbClr val="E4EEE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ru-RU" sz="100" b="1" dirty="0" err="1" smtClean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3"/>
          </p:nvPr>
        </p:nvSpPr>
        <p:spPr>
          <a:xfrm>
            <a:off x="2591779" y="1454132"/>
            <a:ext cx="5976665" cy="773310"/>
          </a:xfrm>
        </p:spPr>
        <p:txBody>
          <a:bodyPr>
            <a:normAutofit/>
          </a:bodyPr>
          <a:lstStyle>
            <a:lvl1pPr marL="10857" indent="0">
              <a:buFont typeface="Arial" pitchFamily="34" charset="0"/>
              <a:buNone/>
              <a:defRPr/>
            </a:lvl1pPr>
            <a:lvl2pPr marL="0" indent="0">
              <a:buFont typeface="Arial" pitchFamily="34" charset="0"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5" name="Content Placeholder 7"/>
          <p:cNvSpPr>
            <a:spLocks noGrp="1"/>
          </p:cNvSpPr>
          <p:nvPr>
            <p:ph sz="quarter" idx="28"/>
          </p:nvPr>
        </p:nvSpPr>
        <p:spPr>
          <a:xfrm>
            <a:off x="2591779" y="2573634"/>
            <a:ext cx="5976665" cy="773310"/>
          </a:xfrm>
        </p:spPr>
        <p:txBody>
          <a:bodyPr>
            <a:normAutofit/>
          </a:bodyPr>
          <a:lstStyle>
            <a:lvl1pPr marL="10857" indent="0">
              <a:buFont typeface="Arial" pitchFamily="34" charset="0"/>
              <a:buNone/>
              <a:defRPr/>
            </a:lvl1pPr>
            <a:lvl2pPr marL="0" indent="0">
              <a:buFont typeface="Arial" pitchFamily="34" charset="0"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sz="quarter" idx="29"/>
          </p:nvPr>
        </p:nvSpPr>
        <p:spPr>
          <a:xfrm>
            <a:off x="2591779" y="3690248"/>
            <a:ext cx="5976665" cy="773310"/>
          </a:xfrm>
        </p:spPr>
        <p:txBody>
          <a:bodyPr>
            <a:normAutofit/>
          </a:bodyPr>
          <a:lstStyle>
            <a:lvl1pPr marL="10857" indent="0">
              <a:buFont typeface="Arial" pitchFamily="34" charset="0"/>
              <a:buNone/>
              <a:defRPr/>
            </a:lvl1pPr>
            <a:lvl2pPr marL="0" indent="0">
              <a:buFont typeface="Arial" pitchFamily="34" charset="0"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7" name="Content Placeholder 7"/>
          <p:cNvSpPr>
            <a:spLocks noGrp="1"/>
          </p:cNvSpPr>
          <p:nvPr>
            <p:ph sz="quarter" idx="30"/>
          </p:nvPr>
        </p:nvSpPr>
        <p:spPr>
          <a:xfrm>
            <a:off x="2591779" y="4816839"/>
            <a:ext cx="5976665" cy="773310"/>
          </a:xfrm>
        </p:spPr>
        <p:txBody>
          <a:bodyPr>
            <a:normAutofit/>
          </a:bodyPr>
          <a:lstStyle>
            <a:lvl1pPr marL="10857" indent="0">
              <a:buFont typeface="Arial" pitchFamily="34" charset="0"/>
              <a:buNone/>
              <a:defRPr/>
            </a:lvl1pPr>
            <a:lvl2pPr marL="0" indent="0">
              <a:buFont typeface="Arial" pitchFamily="34" charset="0"/>
              <a:buNone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1"/>
          </p:nvPr>
        </p:nvSpPr>
        <p:spPr>
          <a:xfrm>
            <a:off x="457200" y="1370013"/>
            <a:ext cx="1909763" cy="966787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2"/>
          </p:nvPr>
        </p:nvSpPr>
        <p:spPr>
          <a:xfrm>
            <a:off x="457200" y="3606767"/>
            <a:ext cx="1909763" cy="966787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457200" y="2488390"/>
            <a:ext cx="1909763" cy="966787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4"/>
          </p:nvPr>
        </p:nvSpPr>
        <p:spPr>
          <a:xfrm>
            <a:off x="457200" y="4725144"/>
            <a:ext cx="1909763" cy="966787"/>
          </a:xfrm>
        </p:spPr>
        <p:txBody>
          <a:bodyPr>
            <a:norm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553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 with text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8313" y="1370794"/>
            <a:ext cx="8207376" cy="4795056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8313" y="1370013"/>
            <a:ext cx="8207375" cy="25270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20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20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2000"/>
              </a:spcAft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0974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 with two text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>
          <a:xfrm>
            <a:off x="450850" y="1370013"/>
            <a:ext cx="8224838" cy="4795837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396945"/>
            <a:ext cx="8207375" cy="763518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9484" y="1370013"/>
            <a:ext cx="3274424" cy="1627187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9898" y="4538873"/>
            <a:ext cx="3309939" cy="162718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buFontTx/>
              <a:buNone/>
              <a:defRPr sz="1000"/>
            </a:lvl2pPr>
            <a:lvl3pPr marL="227785" indent="0">
              <a:buFontTx/>
              <a:buNone/>
              <a:defRPr sz="1000"/>
            </a:lvl3pPr>
            <a:lvl4pPr marL="1371556" indent="0">
              <a:buFontTx/>
              <a:buNone/>
              <a:defRPr sz="1000"/>
            </a:lvl4pPr>
            <a:lvl5pPr marL="1828741" indent="0">
              <a:buFontTx/>
              <a:buNone/>
              <a:defRPr sz="1000"/>
            </a:lvl5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7426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+subhead+no bullets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396945"/>
            <a:ext cx="8207375" cy="763518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8312" y="1370794"/>
            <a:ext cx="8207375" cy="4795056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6333" y="1370013"/>
            <a:ext cx="4213617" cy="510815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120172" y="1376363"/>
            <a:ext cx="2555516" cy="4789487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indent="0">
              <a:buFontTx/>
              <a:buNone/>
              <a:defRPr lang="en-US" dirty="0" smtClean="0"/>
            </a:lvl1pPr>
            <a:lvl2pPr marL="0" indent="0">
              <a:buFontTx/>
              <a:buNone/>
              <a:defRPr lang="en-US" dirty="0" smtClean="0"/>
            </a:lvl2pPr>
            <a:lvl3pPr marL="227785" indent="0">
              <a:buFontTx/>
              <a:buNone/>
              <a:defRPr lang="en-US" dirty="0" smtClean="0"/>
            </a:lvl3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9898" y="4538873"/>
            <a:ext cx="3309939" cy="162718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buFontTx/>
              <a:buNone/>
              <a:defRPr sz="1000"/>
            </a:lvl2pPr>
            <a:lvl3pPr marL="227785" indent="0">
              <a:buFontTx/>
              <a:buNone/>
              <a:defRPr sz="1000"/>
            </a:lvl3pPr>
            <a:lvl4pPr marL="1371556" indent="0">
              <a:buFontTx/>
              <a:buNone/>
              <a:defRPr sz="1000"/>
            </a:lvl4pPr>
            <a:lvl5pPr marL="1828741" indent="0">
              <a:buFontTx/>
              <a:buNone/>
              <a:defRPr sz="1000"/>
            </a:lvl5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6079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+subhead+no bullets big gap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396945"/>
            <a:ext cx="8207375" cy="763518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8312" y="1370794"/>
            <a:ext cx="8207375" cy="4795056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6333" y="1370013"/>
            <a:ext cx="4213617" cy="5108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  <a:endParaRPr lang="ru-RU" dirty="0" smtClean="0"/>
          </a:p>
          <a:p>
            <a:pPr lvl="1"/>
            <a:r>
              <a:rPr lang="ru-RU" dirty="0" err="1" smtClean="0"/>
              <a:t>рррр</a:t>
            </a:r>
            <a:endParaRPr lang="en-US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120172" y="1376363"/>
            <a:ext cx="2555516" cy="4789487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spcAft>
                <a:spcPts val="2000"/>
              </a:spcAft>
              <a:buFontTx/>
              <a:buNone/>
              <a:defRPr/>
            </a:lvl1pPr>
            <a:lvl2pPr marL="0" indent="0">
              <a:lnSpc>
                <a:spcPct val="90000"/>
              </a:lnSpc>
              <a:buFontTx/>
              <a:buNone/>
              <a:defRPr/>
            </a:lvl2pPr>
            <a:lvl3pPr marL="227785" indent="0">
              <a:lnSpc>
                <a:spcPct val="90000"/>
              </a:lnSpc>
              <a:buFontTx/>
              <a:buNone/>
              <a:defRPr/>
            </a:lvl3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9898" y="4538873"/>
            <a:ext cx="3309939" cy="162718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buFontTx/>
              <a:buNone/>
              <a:defRPr sz="1000"/>
            </a:lvl2pPr>
            <a:lvl3pPr marL="227785" indent="0">
              <a:buFontTx/>
              <a:buNone/>
              <a:defRPr sz="1000"/>
            </a:lvl3pPr>
            <a:lvl4pPr marL="1371556" indent="0">
              <a:buFontTx/>
              <a:buNone/>
              <a:defRPr sz="1000"/>
            </a:lvl4pPr>
            <a:lvl5pPr marL="1828741" indent="0">
              <a:buFontTx/>
              <a:buNone/>
              <a:defRPr sz="1000"/>
            </a:lvl5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993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+subhead+bulleted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396945"/>
            <a:ext cx="8207375" cy="763518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8312" y="1370794"/>
            <a:ext cx="8207375" cy="4795056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120172" y="1376363"/>
            <a:ext cx="2555516" cy="4789487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9898" y="4538873"/>
            <a:ext cx="3309939" cy="162718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buFontTx/>
              <a:buNone/>
              <a:defRPr sz="1000"/>
            </a:lvl2pPr>
            <a:lvl3pPr marL="227785" indent="0">
              <a:buFontTx/>
              <a:buNone/>
              <a:defRPr sz="1000"/>
            </a:lvl3pPr>
            <a:lvl4pPr marL="1371556" indent="0">
              <a:buFontTx/>
              <a:buNone/>
              <a:defRPr sz="1000"/>
            </a:lvl4pPr>
            <a:lvl5pPr marL="1828741" indent="0">
              <a:buFontTx/>
              <a:buNone/>
              <a:defRPr sz="1000"/>
            </a:lvl5pPr>
          </a:lstStyle>
          <a:p>
            <a:pPr lvl="0"/>
            <a:endParaRPr lang="en-US" dirty="0" smtClean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6333" y="1370013"/>
            <a:ext cx="4213617" cy="51081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9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5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  <a:endParaRPr lang="ru-RU" dirty="0" smtClean="0"/>
          </a:p>
          <a:p>
            <a:pPr lvl="1"/>
            <a:r>
              <a:rPr lang="ru-RU" dirty="0" err="1" smtClean="0"/>
              <a:t>рррр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7520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+subhead+ann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396945"/>
            <a:ext cx="8207375" cy="763518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8312" y="1370794"/>
            <a:ext cx="8207375" cy="4795056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6333" y="1370013"/>
            <a:ext cx="8209355" cy="51081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9898" y="4538873"/>
            <a:ext cx="3309939" cy="162718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buFontTx/>
              <a:buNone/>
              <a:defRPr sz="1000"/>
            </a:lvl2pPr>
            <a:lvl3pPr marL="227785" indent="0">
              <a:buFontTx/>
              <a:buNone/>
              <a:defRPr sz="1000"/>
            </a:lvl3pPr>
            <a:lvl4pPr marL="1371556" indent="0">
              <a:buFontTx/>
              <a:buNone/>
              <a:defRPr sz="1000"/>
            </a:lvl4pPr>
            <a:lvl5pPr marL="1828741" indent="0">
              <a:buFontTx/>
              <a:buNone/>
              <a:defRPr sz="1000"/>
            </a:lvl5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7094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(no picture)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464204" y="0"/>
            <a:ext cx="8211484" cy="685397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464204" y="3177016"/>
            <a:ext cx="8200256" cy="3204734"/>
          </a:xfrm>
          <a:solidFill>
            <a:srgbClr val="FFFFFF">
              <a:alpha val="89804"/>
            </a:srgbClr>
          </a:solidFill>
        </p:spPr>
        <p:txBody>
          <a:bodyPr/>
          <a:lstStyle>
            <a:lvl1pPr marL="0" indent="0">
              <a:buFontTx/>
              <a:buNone/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468313" y="3177541"/>
            <a:ext cx="8207376" cy="32042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11" tIns="58055" rIns="116111" bIns="58055" rtlCol="0" anchor="ctr"/>
          <a:lstStyle/>
          <a:p>
            <a:pPr algn="ctr"/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40135" y="3371897"/>
            <a:ext cx="7863731" cy="746086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6" name="Rectangle 5"/>
          <p:cNvSpPr/>
          <p:nvPr/>
        </p:nvSpPr>
        <p:spPr>
          <a:xfrm>
            <a:off x="468312" y="3090778"/>
            <a:ext cx="8207375" cy="91429"/>
          </a:xfrm>
          <a:prstGeom prst="rect">
            <a:avLst/>
          </a:prstGeom>
          <a:solidFill>
            <a:srgbClr val="007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11" tIns="58055" rIns="116111" bIns="58055" rtlCol="0" anchor="ctr"/>
          <a:lstStyle/>
          <a:p>
            <a:pPr algn="ctr"/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8313" y="0"/>
            <a:ext cx="8207374" cy="685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11" tIns="58055" rIns="116111" bIns="58055" rtlCol="0" anchor="ctr"/>
          <a:lstStyle/>
          <a:p>
            <a:pPr algn="ctr"/>
            <a:endParaRPr lang="ru-RU" sz="1300" dirty="0"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14" y="210286"/>
            <a:ext cx="1207876" cy="26514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40135" y="5166335"/>
            <a:ext cx="7862818" cy="1006268"/>
          </a:xfrm>
        </p:spPr>
        <p:txBody>
          <a:bodyPr>
            <a:normAutofit/>
          </a:bodyPr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227786" indent="0">
              <a:buFontTx/>
              <a:buNone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5423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+subhead+bulleted 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8312" y="1370794"/>
            <a:ext cx="8207375" cy="4795056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6119813" y="1370013"/>
            <a:ext cx="2555875" cy="4795837"/>
          </a:xfrm>
        </p:spPr>
        <p:txBody>
          <a:bodyPr anchor="ctr">
            <a:normAutofit/>
          </a:bodyPr>
          <a:lstStyle>
            <a:lvl3pPr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396945"/>
            <a:ext cx="8207375" cy="763518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6333" y="1370013"/>
            <a:ext cx="4213617" cy="51081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9898" y="4538873"/>
            <a:ext cx="3309939" cy="162718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buFontTx/>
              <a:buNone/>
              <a:defRPr sz="1000"/>
            </a:lvl2pPr>
            <a:lvl3pPr marL="227785" indent="0">
              <a:buFontTx/>
              <a:buNone/>
              <a:defRPr sz="1000"/>
            </a:lvl3pPr>
            <a:lvl4pPr marL="1371556" indent="0">
              <a:buFontTx/>
              <a:buNone/>
              <a:defRPr sz="1000"/>
            </a:lvl4pPr>
            <a:lvl5pPr marL="1828741" indent="0">
              <a:buFontTx/>
              <a:buNone/>
              <a:defRPr sz="1000"/>
            </a:lvl5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86097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bject with two text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396945"/>
            <a:ext cx="8207375" cy="763518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8312" y="1370794"/>
            <a:ext cx="8207375" cy="4795056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9484" y="1370013"/>
            <a:ext cx="3994566" cy="1627187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69898" y="3789040"/>
            <a:ext cx="3309939" cy="162718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buFontTx/>
              <a:buNone/>
              <a:defRPr sz="1000"/>
            </a:lvl2pPr>
            <a:lvl3pPr marL="227785" indent="0">
              <a:buFontTx/>
              <a:buNone/>
              <a:defRPr sz="1000"/>
            </a:lvl3pPr>
            <a:lvl4pPr marL="1371556" indent="0">
              <a:buFontTx/>
              <a:buNone/>
              <a:defRPr sz="1000"/>
            </a:lvl4pPr>
            <a:lvl5pPr marL="1828741" indent="0">
              <a:buFontTx/>
              <a:buNone/>
              <a:defRPr sz="1000"/>
            </a:lvl5pPr>
          </a:lstStyle>
          <a:p>
            <a:pPr lvl="0"/>
            <a:endParaRPr lang="en-US" dirty="0" smtClean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9898" y="5416227"/>
            <a:ext cx="3309939" cy="7498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buFontTx/>
              <a:buNone/>
              <a:defRPr sz="1000"/>
            </a:lvl2pPr>
            <a:lvl3pPr marL="227785" indent="0">
              <a:buFontTx/>
              <a:buNone/>
              <a:defRPr sz="1000"/>
            </a:lvl3pPr>
            <a:lvl4pPr marL="1371556" indent="0">
              <a:buFontTx/>
              <a:buNone/>
              <a:defRPr sz="1000"/>
            </a:lvl4pPr>
            <a:lvl5pPr marL="1828741" indent="0">
              <a:buFontTx/>
              <a:buNone/>
              <a:defRPr sz="1000"/>
            </a:lvl5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5619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bject with two text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396945"/>
            <a:ext cx="8207375" cy="763518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>
            <a:normAutofit/>
          </a:bodyPr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8312" y="1370794"/>
            <a:ext cx="8207375" cy="4795056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9898" y="1370794"/>
            <a:ext cx="3274424" cy="162718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9898" y="4538873"/>
            <a:ext cx="3309939" cy="162718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buFontTx/>
              <a:buNone/>
              <a:defRPr sz="1000"/>
            </a:lvl2pPr>
            <a:lvl3pPr marL="227785" indent="0">
              <a:buFontTx/>
              <a:buNone/>
              <a:defRPr sz="1000"/>
            </a:lvl3pPr>
            <a:lvl4pPr marL="1371556" indent="0">
              <a:buFontTx/>
              <a:buNone/>
              <a:defRPr sz="1000"/>
            </a:lvl4pPr>
            <a:lvl5pPr marL="1828741" indent="0">
              <a:buFontTx/>
              <a:buNone/>
              <a:defRPr sz="1000"/>
            </a:lvl5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1017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9279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+diagram+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468313" y="1370793"/>
            <a:ext cx="3995738" cy="2285714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22"/>
          </p:nvPr>
        </p:nvSpPr>
        <p:spPr>
          <a:xfrm>
            <a:off x="468313" y="3886889"/>
            <a:ext cx="3995738" cy="2278961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4679949" y="1371429"/>
            <a:ext cx="3995739" cy="479442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marL="0" indent="0">
              <a:buFontTx/>
              <a:buNone/>
              <a:defRPr/>
            </a:lvl1pPr>
            <a:lvl3pPr marL="227785" indent="0">
              <a:buFontTx/>
              <a:buNone/>
              <a:defRPr/>
            </a:lvl3pPr>
          </a:lstStyle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  <a:endParaRPr lang="en-US" dirty="0" smtClean="0"/>
          </a:p>
          <a:p>
            <a:pPr lvl="2"/>
            <a:r>
              <a:rPr lang="ru-RU" dirty="0" smtClean="0"/>
              <a:t>Третий уровень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614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+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468313" y="3880136"/>
            <a:ext cx="3995738" cy="2285714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17" name="Chart Placeholder 16"/>
          <p:cNvSpPr>
            <a:spLocks noGrp="1"/>
          </p:cNvSpPr>
          <p:nvPr>
            <p:ph type="chart" sz="quarter" idx="22"/>
          </p:nvPr>
        </p:nvSpPr>
        <p:spPr>
          <a:xfrm>
            <a:off x="468313" y="1371429"/>
            <a:ext cx="3995738" cy="2278961"/>
          </a:xfrm>
        </p:spPr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4679949" y="1371429"/>
            <a:ext cx="3995739" cy="479442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  <a:endParaRPr lang="en-US" dirty="0" smtClean="0"/>
          </a:p>
          <a:p>
            <a:pPr lvl="2"/>
            <a:r>
              <a:rPr lang="ru-RU" dirty="0" smtClean="0"/>
              <a:t>Третий уровень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7440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objects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68313" y="1376363"/>
            <a:ext cx="4715755" cy="4789487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defRPr sz="1500" baseline="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baseline="0"/>
            </a:lvl2pPr>
          </a:lstStyle>
          <a:p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35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objects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3959933" y="2780928"/>
            <a:ext cx="4715755" cy="3384922"/>
          </a:xfrm>
        </p:spPr>
        <p:txBody>
          <a:bodyPr>
            <a:normAutofit/>
          </a:bodyPr>
          <a:lstStyle>
            <a:lvl1pPr>
              <a:spcAft>
                <a:spcPts val="2000"/>
              </a:spcAft>
              <a:defRPr sz="1900" baseline="0"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baseline="0"/>
            </a:lvl2pPr>
          </a:lstStyle>
          <a:p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  <a:endParaRPr lang="ru-RU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/>
          </p:nvPr>
        </p:nvSpPr>
        <p:spPr>
          <a:xfrm>
            <a:off x="3959933" y="1376363"/>
            <a:ext cx="4715755" cy="1332557"/>
          </a:xfrm>
        </p:spPr>
        <p:txBody>
          <a:bodyPr>
            <a:normAutofit/>
          </a:bodyPr>
          <a:lstStyle>
            <a:lvl1pPr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227785" indent="0">
              <a:buFontTx/>
              <a:buNone/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9447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2" y="396945"/>
            <a:ext cx="8207375" cy="763518"/>
          </a:xfrm>
        </p:spPr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9484" y="1370013"/>
            <a:ext cx="3274424" cy="1627187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indent="0">
              <a:buFontTx/>
              <a:buNone/>
              <a:defRPr lang="en-US" dirty="0" smtClean="0"/>
            </a:lvl1pPr>
            <a:lvl2pPr>
              <a:buFontTx/>
              <a:buNone/>
              <a:defRPr lang="en-US" dirty="0" smtClean="0"/>
            </a:lvl2pPr>
            <a:lvl3pPr>
              <a:buFontTx/>
              <a:buNone/>
              <a:defRPr lang="en-US" dirty="0" smtClean="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0" lvl="1" indent="0">
              <a:buNone/>
            </a:pPr>
            <a:r>
              <a:rPr lang="en-US" dirty="0" smtClean="0"/>
              <a:t>Second level</a:t>
            </a:r>
          </a:p>
          <a:p>
            <a:pPr marL="227785" lvl="2" indent="0">
              <a:buNone/>
            </a:pPr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353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0" name="ContentsTitle1"/>
          <p:cNvSpPr>
            <a:spLocks noGrp="1"/>
          </p:cNvSpPr>
          <p:nvPr>
            <p:ph type="body" sz="quarter" idx="12"/>
          </p:nvPr>
        </p:nvSpPr>
        <p:spPr>
          <a:xfrm>
            <a:off x="1476730" y="1389600"/>
            <a:ext cx="2984500" cy="691200"/>
          </a:xfrm>
        </p:spPr>
        <p:txBody>
          <a:bodyPr>
            <a:normAutofit/>
          </a:bodyPr>
          <a:lstStyle>
            <a:lvl1pPr marL="1085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5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5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 marL="227785" indent="0">
              <a:buFont typeface="Arial" pitchFamily="34" charset="0"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371556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828741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ru-RU" dirty="0"/>
          </a:p>
        </p:txBody>
      </p:sp>
      <p:sp>
        <p:nvSpPr>
          <p:cNvPr id="41" name="ContentsNumber1"/>
          <p:cNvSpPr>
            <a:spLocks noGrp="1"/>
          </p:cNvSpPr>
          <p:nvPr>
            <p:ph type="body" sz="quarter" idx="22" hasCustomPrompt="1"/>
          </p:nvPr>
        </p:nvSpPr>
        <p:spPr>
          <a:xfrm>
            <a:off x="453600" y="1389600"/>
            <a:ext cx="828000" cy="320400"/>
          </a:xfrm>
        </p:spPr>
        <p:txBody>
          <a:bodyPr/>
          <a:lstStyle>
            <a:lvl1pPr marL="10857" indent="0" algn="r">
              <a:buFont typeface="Arial" pitchFamily="34" charset="0"/>
              <a:buNone/>
              <a:defRPr sz="2500">
                <a:solidFill>
                  <a:schemeClr val="accent4"/>
                </a:solidFill>
                <a:latin typeface="Arial" panose="020B0604020202020204" pitchFamily="34" charset="0"/>
              </a:defRPr>
            </a:lvl1pPr>
            <a:lvl2pPr marL="0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2pPr>
            <a:lvl3pPr marL="227785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3pPr>
            <a:lvl4pPr marL="1371556" indent="0">
              <a:buNone/>
              <a:defRPr sz="2500">
                <a:solidFill>
                  <a:schemeClr val="accent4"/>
                </a:solidFill>
                <a:latin typeface="+mn-lt"/>
              </a:defRPr>
            </a:lvl4pPr>
            <a:lvl5pPr marL="1828741" indent="0">
              <a:buNone/>
              <a:defRPr sz="2500">
                <a:solidFill>
                  <a:schemeClr val="accent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#</a:t>
            </a:r>
            <a:endParaRPr lang="ru-RU" dirty="0"/>
          </a:p>
        </p:txBody>
      </p:sp>
      <p:sp>
        <p:nvSpPr>
          <p:cNvPr id="22" name="ContentsTitle2"/>
          <p:cNvSpPr>
            <a:spLocks noGrp="1"/>
          </p:cNvSpPr>
          <p:nvPr>
            <p:ph type="body" sz="quarter" idx="13"/>
          </p:nvPr>
        </p:nvSpPr>
        <p:spPr>
          <a:xfrm>
            <a:off x="1476730" y="2322000"/>
            <a:ext cx="2984500" cy="691200"/>
          </a:xfrm>
        </p:spPr>
        <p:txBody>
          <a:bodyPr>
            <a:normAutofit/>
          </a:bodyPr>
          <a:lstStyle>
            <a:lvl1pPr marL="1085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5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5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 marL="227785" indent="0">
              <a:buFont typeface="Arial" pitchFamily="34" charset="0"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371556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828741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ru-RU" dirty="0"/>
          </a:p>
        </p:txBody>
      </p:sp>
      <p:sp>
        <p:nvSpPr>
          <p:cNvPr id="40" name="ContentsNumber2"/>
          <p:cNvSpPr>
            <a:spLocks noGrp="1"/>
          </p:cNvSpPr>
          <p:nvPr>
            <p:ph type="body" sz="quarter" idx="21" hasCustomPrompt="1"/>
          </p:nvPr>
        </p:nvSpPr>
        <p:spPr>
          <a:xfrm>
            <a:off x="453600" y="2322000"/>
            <a:ext cx="828000" cy="320400"/>
          </a:xfrm>
        </p:spPr>
        <p:txBody>
          <a:bodyPr/>
          <a:lstStyle>
            <a:lvl1pPr marL="10857" indent="0" algn="r">
              <a:buFont typeface="Arial" pitchFamily="34" charset="0"/>
              <a:buNone/>
              <a:defRPr sz="2500">
                <a:solidFill>
                  <a:schemeClr val="accent4"/>
                </a:solidFill>
                <a:latin typeface="Arial" panose="020B0604020202020204" pitchFamily="34" charset="0"/>
              </a:defRPr>
            </a:lvl1pPr>
            <a:lvl2pPr marL="0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2pPr>
            <a:lvl3pPr marL="227785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3pPr>
            <a:lvl4pPr marL="1371556" indent="0">
              <a:buNone/>
              <a:defRPr sz="2500">
                <a:solidFill>
                  <a:schemeClr val="accent4"/>
                </a:solidFill>
                <a:latin typeface="+mn-lt"/>
              </a:defRPr>
            </a:lvl4pPr>
            <a:lvl5pPr marL="1828741" indent="0">
              <a:buNone/>
              <a:defRPr sz="2500">
                <a:solidFill>
                  <a:schemeClr val="accent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#</a:t>
            </a:r>
            <a:endParaRPr lang="ru-RU" dirty="0"/>
          </a:p>
        </p:txBody>
      </p:sp>
      <p:sp>
        <p:nvSpPr>
          <p:cNvPr id="23" name="ContentsTitle3"/>
          <p:cNvSpPr>
            <a:spLocks noGrp="1"/>
          </p:cNvSpPr>
          <p:nvPr>
            <p:ph type="body" sz="quarter" idx="14"/>
          </p:nvPr>
        </p:nvSpPr>
        <p:spPr>
          <a:xfrm>
            <a:off x="1476730" y="3254400"/>
            <a:ext cx="2984500" cy="691200"/>
          </a:xfrm>
        </p:spPr>
        <p:txBody>
          <a:bodyPr>
            <a:normAutofit/>
          </a:bodyPr>
          <a:lstStyle>
            <a:lvl1pPr marL="1085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5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5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 marL="227785" indent="0">
              <a:buFont typeface="Arial" pitchFamily="34" charset="0"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371556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828741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ru-RU" dirty="0"/>
          </a:p>
        </p:txBody>
      </p:sp>
      <p:sp>
        <p:nvSpPr>
          <p:cNvPr id="39" name="ContentsNumber3"/>
          <p:cNvSpPr>
            <a:spLocks noGrp="1"/>
          </p:cNvSpPr>
          <p:nvPr>
            <p:ph type="body" sz="quarter" idx="20" hasCustomPrompt="1"/>
          </p:nvPr>
        </p:nvSpPr>
        <p:spPr>
          <a:xfrm>
            <a:off x="453600" y="3254400"/>
            <a:ext cx="828000" cy="320400"/>
          </a:xfrm>
        </p:spPr>
        <p:txBody>
          <a:bodyPr/>
          <a:lstStyle>
            <a:lvl1pPr marL="10857" indent="0" algn="r">
              <a:buFont typeface="Arial" pitchFamily="34" charset="0"/>
              <a:buNone/>
              <a:defRPr sz="2500">
                <a:solidFill>
                  <a:schemeClr val="accent4"/>
                </a:solidFill>
                <a:latin typeface="Arial" panose="020B0604020202020204" pitchFamily="34" charset="0"/>
              </a:defRPr>
            </a:lvl1pPr>
            <a:lvl2pPr marL="0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2pPr>
            <a:lvl3pPr marL="227785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3pPr>
            <a:lvl4pPr marL="1371556" indent="0">
              <a:buNone/>
              <a:defRPr sz="2500">
                <a:solidFill>
                  <a:schemeClr val="accent4"/>
                </a:solidFill>
                <a:latin typeface="+mn-lt"/>
              </a:defRPr>
            </a:lvl4pPr>
            <a:lvl5pPr marL="1828741" indent="0">
              <a:buNone/>
              <a:defRPr sz="2500">
                <a:solidFill>
                  <a:schemeClr val="accent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#</a:t>
            </a:r>
            <a:endParaRPr lang="ru-RU" dirty="0"/>
          </a:p>
        </p:txBody>
      </p:sp>
      <p:sp>
        <p:nvSpPr>
          <p:cNvPr id="24" name="ContentsTitle4"/>
          <p:cNvSpPr>
            <a:spLocks noGrp="1"/>
          </p:cNvSpPr>
          <p:nvPr>
            <p:ph type="body" sz="quarter" idx="15"/>
          </p:nvPr>
        </p:nvSpPr>
        <p:spPr>
          <a:xfrm>
            <a:off x="1476730" y="4186800"/>
            <a:ext cx="2984500" cy="691200"/>
          </a:xfrm>
        </p:spPr>
        <p:txBody>
          <a:bodyPr>
            <a:normAutofit/>
          </a:bodyPr>
          <a:lstStyle>
            <a:lvl1pPr marL="1085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5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5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 marL="227785" indent="0">
              <a:buFont typeface="Arial" pitchFamily="34" charset="0"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371556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828741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ru-RU" dirty="0"/>
          </a:p>
        </p:txBody>
      </p:sp>
      <p:sp>
        <p:nvSpPr>
          <p:cNvPr id="38" name="ContentsNumber4"/>
          <p:cNvSpPr>
            <a:spLocks noGrp="1"/>
          </p:cNvSpPr>
          <p:nvPr>
            <p:ph type="body" sz="quarter" idx="19" hasCustomPrompt="1"/>
          </p:nvPr>
        </p:nvSpPr>
        <p:spPr>
          <a:xfrm>
            <a:off x="453600" y="4186800"/>
            <a:ext cx="828000" cy="320400"/>
          </a:xfrm>
        </p:spPr>
        <p:txBody>
          <a:bodyPr/>
          <a:lstStyle>
            <a:lvl1pPr marL="10857" indent="0" algn="r">
              <a:buFont typeface="Arial" pitchFamily="34" charset="0"/>
              <a:buNone/>
              <a:defRPr sz="2500">
                <a:solidFill>
                  <a:schemeClr val="accent4"/>
                </a:solidFill>
                <a:latin typeface="Arial" panose="020B0604020202020204" pitchFamily="34" charset="0"/>
              </a:defRPr>
            </a:lvl1pPr>
            <a:lvl2pPr marL="0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2pPr>
            <a:lvl3pPr marL="227785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3pPr>
            <a:lvl4pPr marL="1371556" indent="0">
              <a:buNone/>
              <a:defRPr sz="2500">
                <a:solidFill>
                  <a:schemeClr val="accent4"/>
                </a:solidFill>
                <a:latin typeface="+mn-lt"/>
              </a:defRPr>
            </a:lvl4pPr>
            <a:lvl5pPr marL="1828741" indent="0">
              <a:buNone/>
              <a:defRPr sz="2500">
                <a:solidFill>
                  <a:schemeClr val="accent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#</a:t>
            </a:r>
            <a:endParaRPr lang="ru-RU" dirty="0"/>
          </a:p>
        </p:txBody>
      </p:sp>
      <p:sp>
        <p:nvSpPr>
          <p:cNvPr id="29" name="ContentsTitle5"/>
          <p:cNvSpPr>
            <a:spLocks noGrp="1"/>
          </p:cNvSpPr>
          <p:nvPr>
            <p:ph type="body" sz="quarter" idx="16"/>
          </p:nvPr>
        </p:nvSpPr>
        <p:spPr>
          <a:xfrm>
            <a:off x="5685260" y="1389600"/>
            <a:ext cx="2984500" cy="691200"/>
          </a:xfrm>
        </p:spPr>
        <p:txBody>
          <a:bodyPr>
            <a:normAutofit/>
          </a:bodyPr>
          <a:lstStyle>
            <a:lvl1pPr marL="1085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5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5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 marL="227785" indent="0">
              <a:buFont typeface="Arial" pitchFamily="34" charset="0"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371556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828741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ru-RU" dirty="0"/>
          </a:p>
        </p:txBody>
      </p:sp>
      <p:sp>
        <p:nvSpPr>
          <p:cNvPr id="44" name="ContentsNumber5"/>
          <p:cNvSpPr>
            <a:spLocks noGrp="1"/>
          </p:cNvSpPr>
          <p:nvPr>
            <p:ph type="body" sz="quarter" idx="25" hasCustomPrompt="1"/>
          </p:nvPr>
        </p:nvSpPr>
        <p:spPr>
          <a:xfrm>
            <a:off x="4677842" y="1389600"/>
            <a:ext cx="828000" cy="320400"/>
          </a:xfrm>
        </p:spPr>
        <p:txBody>
          <a:bodyPr/>
          <a:lstStyle>
            <a:lvl1pPr marL="10857" indent="0" algn="r">
              <a:buFont typeface="Arial" pitchFamily="34" charset="0"/>
              <a:buNone/>
              <a:defRPr sz="2500">
                <a:solidFill>
                  <a:schemeClr val="accent4"/>
                </a:solidFill>
                <a:latin typeface="Arial" panose="020B0604020202020204" pitchFamily="34" charset="0"/>
              </a:defRPr>
            </a:lvl1pPr>
            <a:lvl2pPr marL="0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2pPr>
            <a:lvl3pPr marL="227785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3pPr>
            <a:lvl4pPr marL="1371556" indent="0">
              <a:buNone/>
              <a:defRPr sz="2500">
                <a:solidFill>
                  <a:schemeClr val="accent4"/>
                </a:solidFill>
                <a:latin typeface="+mn-lt"/>
              </a:defRPr>
            </a:lvl4pPr>
            <a:lvl5pPr marL="1828741" indent="0">
              <a:buNone/>
              <a:defRPr sz="2500">
                <a:solidFill>
                  <a:schemeClr val="accent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#</a:t>
            </a:r>
            <a:endParaRPr lang="ru-RU" dirty="0"/>
          </a:p>
        </p:txBody>
      </p:sp>
      <p:sp>
        <p:nvSpPr>
          <p:cNvPr id="30" name="ContentsTitle6"/>
          <p:cNvSpPr>
            <a:spLocks noGrp="1"/>
          </p:cNvSpPr>
          <p:nvPr>
            <p:ph type="body" sz="quarter" idx="17"/>
          </p:nvPr>
        </p:nvSpPr>
        <p:spPr>
          <a:xfrm>
            <a:off x="5685260" y="2322000"/>
            <a:ext cx="2984500" cy="691200"/>
          </a:xfrm>
        </p:spPr>
        <p:txBody>
          <a:bodyPr>
            <a:normAutofit/>
          </a:bodyPr>
          <a:lstStyle>
            <a:lvl1pPr marL="1085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5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5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 marL="227785" indent="0">
              <a:buFont typeface="Arial" pitchFamily="34" charset="0"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371556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828741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ru-RU" dirty="0"/>
          </a:p>
        </p:txBody>
      </p:sp>
      <p:sp>
        <p:nvSpPr>
          <p:cNvPr id="43" name="ContentsNumber6"/>
          <p:cNvSpPr>
            <a:spLocks noGrp="1"/>
          </p:cNvSpPr>
          <p:nvPr>
            <p:ph type="body" sz="quarter" idx="24" hasCustomPrompt="1"/>
          </p:nvPr>
        </p:nvSpPr>
        <p:spPr>
          <a:xfrm>
            <a:off x="4677842" y="2322000"/>
            <a:ext cx="828000" cy="320400"/>
          </a:xfrm>
        </p:spPr>
        <p:txBody>
          <a:bodyPr/>
          <a:lstStyle>
            <a:lvl1pPr marL="10857" indent="0" algn="r">
              <a:buFont typeface="Arial" pitchFamily="34" charset="0"/>
              <a:buNone/>
              <a:defRPr sz="2500">
                <a:solidFill>
                  <a:schemeClr val="accent4"/>
                </a:solidFill>
                <a:latin typeface="Arial" panose="020B0604020202020204" pitchFamily="34" charset="0"/>
              </a:defRPr>
            </a:lvl1pPr>
            <a:lvl2pPr marL="0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2pPr>
            <a:lvl3pPr marL="227785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3pPr>
            <a:lvl4pPr marL="1371556" indent="0">
              <a:buNone/>
              <a:defRPr sz="2500">
                <a:solidFill>
                  <a:schemeClr val="accent4"/>
                </a:solidFill>
                <a:latin typeface="+mn-lt"/>
              </a:defRPr>
            </a:lvl4pPr>
            <a:lvl5pPr marL="1828741" indent="0">
              <a:buNone/>
              <a:defRPr sz="2500">
                <a:solidFill>
                  <a:schemeClr val="accent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#</a:t>
            </a:r>
            <a:endParaRPr lang="ru-RU" dirty="0"/>
          </a:p>
        </p:txBody>
      </p:sp>
      <p:sp>
        <p:nvSpPr>
          <p:cNvPr id="31" name="ContentsTitle7"/>
          <p:cNvSpPr>
            <a:spLocks noGrp="1"/>
          </p:cNvSpPr>
          <p:nvPr>
            <p:ph type="body" sz="quarter" idx="18"/>
          </p:nvPr>
        </p:nvSpPr>
        <p:spPr>
          <a:xfrm>
            <a:off x="5685260" y="3254400"/>
            <a:ext cx="2984500" cy="691200"/>
          </a:xfrm>
        </p:spPr>
        <p:txBody>
          <a:bodyPr>
            <a:normAutofit/>
          </a:bodyPr>
          <a:lstStyle>
            <a:lvl1pPr marL="1085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5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5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 marL="227785" indent="0">
              <a:buFont typeface="Arial" pitchFamily="34" charset="0"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371556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1828741" indent="0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ru-RU" dirty="0"/>
          </a:p>
        </p:txBody>
      </p:sp>
      <p:sp>
        <p:nvSpPr>
          <p:cNvPr id="42" name="ContentsNumber7"/>
          <p:cNvSpPr>
            <a:spLocks noGrp="1"/>
          </p:cNvSpPr>
          <p:nvPr>
            <p:ph type="body" sz="quarter" idx="23" hasCustomPrompt="1"/>
          </p:nvPr>
        </p:nvSpPr>
        <p:spPr>
          <a:xfrm>
            <a:off x="4677842" y="3254400"/>
            <a:ext cx="828000" cy="320400"/>
          </a:xfrm>
        </p:spPr>
        <p:txBody>
          <a:bodyPr/>
          <a:lstStyle>
            <a:lvl1pPr marL="10857" indent="0" algn="r">
              <a:buFont typeface="Arial" pitchFamily="34" charset="0"/>
              <a:buNone/>
              <a:defRPr sz="2500">
                <a:solidFill>
                  <a:schemeClr val="accent4"/>
                </a:solidFill>
                <a:latin typeface="Arial" panose="020B0604020202020204" pitchFamily="34" charset="0"/>
              </a:defRPr>
            </a:lvl1pPr>
            <a:lvl2pPr marL="0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2pPr>
            <a:lvl3pPr marL="227785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3pPr>
            <a:lvl4pPr marL="1371556" indent="0">
              <a:buNone/>
              <a:defRPr sz="2500">
                <a:solidFill>
                  <a:schemeClr val="accent4"/>
                </a:solidFill>
                <a:latin typeface="+mn-lt"/>
              </a:defRPr>
            </a:lvl4pPr>
            <a:lvl5pPr marL="1828741" indent="0">
              <a:buNone/>
              <a:defRPr sz="2500">
                <a:solidFill>
                  <a:schemeClr val="accent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#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0449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468312" y="1376190"/>
            <a:ext cx="8207375" cy="91429"/>
          </a:xfrm>
          <a:prstGeom prst="rect">
            <a:avLst/>
          </a:prstGeom>
          <a:solidFill>
            <a:srgbClr val="007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11" tIns="58055" rIns="116111" bIns="58055" rtlCol="0" anchor="ctr"/>
          <a:lstStyle/>
          <a:p>
            <a:pPr algn="ctr"/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41350" y="1555749"/>
            <a:ext cx="7870826" cy="4622801"/>
          </a:xfrm>
        </p:spPr>
        <p:txBody>
          <a:bodyPr lIns="0">
            <a:normAutofit/>
          </a:bodyPr>
          <a:lstStyle>
            <a:lvl1pPr marL="0" indent="0" algn="l" defTabSz="914370" rtl="0" eaLnBrk="1" latinLnBrk="0" hangingPunct="1">
              <a:lnSpc>
                <a:spcPts val="2921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500" kern="1200" baseline="0" dirty="0" smtClean="0">
                <a:solidFill>
                  <a:srgbClr val="007360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914370" rtl="0" eaLnBrk="1" latinLnBrk="0" hangingPunct="1">
              <a:lnSpc>
                <a:spcPts val="2921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500" b="0" kern="1200" baseline="0" dirty="0" smtClean="0">
                <a:solidFill>
                  <a:srgbClr val="5FA39A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284400" indent="-284400">
              <a:spcBef>
                <a:spcPts val="5079"/>
              </a:spcBef>
              <a:spcAft>
                <a:spcPts val="0"/>
              </a:spcAft>
              <a:buFont typeface="Arial" panose="020B0604020202020204" pitchFamily="34" charset="0"/>
              <a:buChar char="—"/>
              <a:defRPr sz="1700">
                <a:solidFill>
                  <a:srgbClr val="555555"/>
                </a:solidFill>
              </a:defRPr>
            </a:lvl3pPr>
          </a:lstStyle>
          <a:p>
            <a:pPr lvl="0"/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TEXT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197412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ra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ContentsNumber1"/>
          <p:cNvSpPr>
            <a:spLocks noGrp="1"/>
          </p:cNvSpPr>
          <p:nvPr>
            <p:ph type="body" sz="quarter" idx="22" hasCustomPrompt="1"/>
          </p:nvPr>
        </p:nvSpPr>
        <p:spPr>
          <a:xfrm>
            <a:off x="453600" y="1389600"/>
            <a:ext cx="828000" cy="320400"/>
          </a:xfrm>
        </p:spPr>
        <p:txBody>
          <a:bodyPr/>
          <a:lstStyle>
            <a:lvl1pPr marL="10857" indent="0" algn="r">
              <a:buFont typeface="Arial" pitchFamily="34" charset="0"/>
              <a:buNone/>
              <a:defRPr sz="2500">
                <a:solidFill>
                  <a:schemeClr val="accent4"/>
                </a:solidFill>
                <a:latin typeface="Arial" panose="020B0604020202020204" pitchFamily="34" charset="0"/>
              </a:defRPr>
            </a:lvl1pPr>
            <a:lvl2pPr marL="0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2pPr>
            <a:lvl3pPr marL="227785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3pPr>
            <a:lvl4pPr marL="1371556" indent="0">
              <a:buNone/>
              <a:defRPr sz="2500">
                <a:solidFill>
                  <a:schemeClr val="accent4"/>
                </a:solidFill>
                <a:latin typeface="+mn-lt"/>
              </a:defRPr>
            </a:lvl4pPr>
            <a:lvl5pPr marL="1828741" indent="0">
              <a:buNone/>
              <a:defRPr sz="2500">
                <a:solidFill>
                  <a:schemeClr val="accent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#</a:t>
            </a:r>
            <a:endParaRPr lang="ru-RU" dirty="0"/>
          </a:p>
        </p:txBody>
      </p:sp>
      <p:sp>
        <p:nvSpPr>
          <p:cNvPr id="6" name="ContentsTitle1"/>
          <p:cNvSpPr>
            <a:spLocks noGrp="1"/>
          </p:cNvSpPr>
          <p:nvPr>
            <p:ph type="body" sz="quarter" idx="12"/>
          </p:nvPr>
        </p:nvSpPr>
        <p:spPr>
          <a:xfrm>
            <a:off x="1476375" y="1389601"/>
            <a:ext cx="7199314" cy="320400"/>
          </a:xfrm>
        </p:spPr>
        <p:txBody>
          <a:bodyPr/>
          <a:lstStyle>
            <a:lvl1pPr marL="0" indent="0">
              <a:buSzPct val="90000"/>
              <a:buFontTx/>
              <a:buNone/>
              <a:defRPr sz="19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0" indent="0">
              <a:buSzPct val="90000"/>
              <a:buFontTx/>
              <a:buNone/>
              <a:defRPr sz="15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ru-RU" dirty="0"/>
          </a:p>
        </p:txBody>
      </p:sp>
      <p:sp>
        <p:nvSpPr>
          <p:cNvPr id="11" name="ContentsNumber2"/>
          <p:cNvSpPr>
            <a:spLocks noGrp="1"/>
          </p:cNvSpPr>
          <p:nvPr>
            <p:ph type="body" sz="quarter" idx="24" hasCustomPrompt="1"/>
          </p:nvPr>
        </p:nvSpPr>
        <p:spPr>
          <a:xfrm>
            <a:off x="453600" y="3088750"/>
            <a:ext cx="828000" cy="320400"/>
          </a:xfrm>
        </p:spPr>
        <p:txBody>
          <a:bodyPr/>
          <a:lstStyle>
            <a:lvl1pPr marL="10857" indent="0" algn="r">
              <a:buFont typeface="Arial" pitchFamily="34" charset="0"/>
              <a:buNone/>
              <a:defRPr sz="2500">
                <a:solidFill>
                  <a:schemeClr val="accent4"/>
                </a:solidFill>
                <a:latin typeface="Arial" panose="020B0604020202020204" pitchFamily="34" charset="0"/>
              </a:defRPr>
            </a:lvl1pPr>
            <a:lvl2pPr marL="0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2pPr>
            <a:lvl3pPr marL="227785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3pPr>
            <a:lvl4pPr marL="1371556" indent="0">
              <a:buNone/>
              <a:defRPr sz="2500">
                <a:solidFill>
                  <a:schemeClr val="accent4"/>
                </a:solidFill>
                <a:latin typeface="+mn-lt"/>
              </a:defRPr>
            </a:lvl4pPr>
            <a:lvl5pPr marL="1828741" indent="0">
              <a:buNone/>
              <a:defRPr sz="2500">
                <a:solidFill>
                  <a:schemeClr val="accent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#</a:t>
            </a:r>
            <a:endParaRPr lang="ru-RU" dirty="0"/>
          </a:p>
        </p:txBody>
      </p:sp>
      <p:sp>
        <p:nvSpPr>
          <p:cNvPr id="13" name="ContentsNumber3"/>
          <p:cNvSpPr>
            <a:spLocks noGrp="1"/>
          </p:cNvSpPr>
          <p:nvPr>
            <p:ph type="body" sz="quarter" idx="26" hasCustomPrompt="1"/>
          </p:nvPr>
        </p:nvSpPr>
        <p:spPr>
          <a:xfrm>
            <a:off x="453600" y="4787900"/>
            <a:ext cx="828000" cy="320400"/>
          </a:xfrm>
        </p:spPr>
        <p:txBody>
          <a:bodyPr/>
          <a:lstStyle>
            <a:lvl1pPr marL="10857" indent="0" algn="r">
              <a:buFont typeface="Arial" pitchFamily="34" charset="0"/>
              <a:buNone/>
              <a:defRPr sz="2500">
                <a:solidFill>
                  <a:schemeClr val="accent4"/>
                </a:solidFill>
                <a:latin typeface="Arial" panose="020B0604020202020204" pitchFamily="34" charset="0"/>
              </a:defRPr>
            </a:lvl1pPr>
            <a:lvl2pPr marL="0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2pPr>
            <a:lvl3pPr marL="227785" indent="0">
              <a:buFont typeface="Arial" pitchFamily="34" charset="0"/>
              <a:buNone/>
              <a:defRPr sz="2500">
                <a:solidFill>
                  <a:schemeClr val="accent4"/>
                </a:solidFill>
                <a:latin typeface="+mn-lt"/>
              </a:defRPr>
            </a:lvl3pPr>
            <a:lvl4pPr marL="1371556" indent="0">
              <a:buNone/>
              <a:defRPr sz="2500">
                <a:solidFill>
                  <a:schemeClr val="accent4"/>
                </a:solidFill>
                <a:latin typeface="+mn-lt"/>
              </a:defRPr>
            </a:lvl4pPr>
            <a:lvl5pPr marL="1828741" indent="0">
              <a:buNone/>
              <a:defRPr sz="2500">
                <a:solidFill>
                  <a:schemeClr val="accent4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#</a:t>
            </a:r>
            <a:endParaRPr lang="ru-RU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1476375" y="1710000"/>
            <a:ext cx="7199314" cy="104802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ru-RU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1476375" y="3405712"/>
            <a:ext cx="7199314" cy="104802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ru-RU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1476375" y="5101424"/>
            <a:ext cx="7199314" cy="1048025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ru-RU" dirty="0"/>
          </a:p>
        </p:txBody>
      </p:sp>
      <p:sp>
        <p:nvSpPr>
          <p:cNvPr id="19" name="ContentsTitle1"/>
          <p:cNvSpPr>
            <a:spLocks noGrp="1"/>
          </p:cNvSpPr>
          <p:nvPr>
            <p:ph type="body" sz="quarter" idx="32"/>
          </p:nvPr>
        </p:nvSpPr>
        <p:spPr>
          <a:xfrm>
            <a:off x="1476375" y="3085312"/>
            <a:ext cx="7199314" cy="320400"/>
          </a:xfrm>
        </p:spPr>
        <p:txBody>
          <a:bodyPr/>
          <a:lstStyle>
            <a:lvl1pPr marL="0" indent="0">
              <a:buSzPct val="90000"/>
              <a:buFontTx/>
              <a:buNone/>
              <a:defRPr sz="19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0" indent="0">
              <a:buSzPct val="90000"/>
              <a:buFontTx/>
              <a:buNone/>
              <a:defRPr sz="15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ru-RU" dirty="0"/>
          </a:p>
        </p:txBody>
      </p:sp>
      <p:sp>
        <p:nvSpPr>
          <p:cNvPr id="20" name="ContentsTitle1"/>
          <p:cNvSpPr>
            <a:spLocks noGrp="1"/>
          </p:cNvSpPr>
          <p:nvPr>
            <p:ph type="body" sz="quarter" idx="33"/>
          </p:nvPr>
        </p:nvSpPr>
        <p:spPr>
          <a:xfrm>
            <a:off x="1476375" y="4781024"/>
            <a:ext cx="7199314" cy="320400"/>
          </a:xfrm>
        </p:spPr>
        <p:txBody>
          <a:bodyPr/>
          <a:lstStyle>
            <a:lvl1pPr marL="0" indent="0">
              <a:buSzPct val="90000"/>
              <a:buFontTx/>
              <a:buNone/>
              <a:defRPr sz="19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0" indent="0">
              <a:buSzPct val="90000"/>
              <a:buFontTx/>
              <a:buNone/>
              <a:defRPr sz="15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35506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ntents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68313" y="1890712"/>
            <a:ext cx="8207376" cy="42751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Content Placeholder 7"/>
          <p:cNvSpPr>
            <a:spLocks noGrp="1"/>
          </p:cNvSpPr>
          <p:nvPr>
            <p:ph sz="quarter" idx="12"/>
          </p:nvPr>
        </p:nvSpPr>
        <p:spPr>
          <a:xfrm>
            <a:off x="468312" y="1315840"/>
            <a:ext cx="8207375" cy="573534"/>
          </a:xfrm>
        </p:spPr>
        <p:txBody>
          <a:bodyPr/>
          <a:lstStyle>
            <a:lvl1pPr marL="0" indent="0">
              <a:buFontTx/>
              <a:buNone/>
              <a:defRPr sz="19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648558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bjec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4"/>
          </p:nvPr>
        </p:nvSpPr>
        <p:spPr>
          <a:xfrm>
            <a:off x="468313" y="1375200"/>
            <a:ext cx="3995738" cy="4788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4679951" y="1375200"/>
            <a:ext cx="3995738" cy="4788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7677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bject two columns with na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468000" y="1376363"/>
            <a:ext cx="3996000" cy="4789487"/>
          </a:xfrm>
        </p:spPr>
        <p:txBody>
          <a:bodyPr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endParaRPr lang="ru-RU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4679950" y="1376363"/>
            <a:ext cx="3995738" cy="4789487"/>
          </a:xfrm>
        </p:spPr>
        <p:txBody>
          <a:bodyPr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26074" y="5695996"/>
            <a:ext cx="3672000" cy="296265"/>
          </a:xfrm>
          <a:solidFill>
            <a:srgbClr val="FFFFFF">
              <a:alpha val="80000"/>
            </a:srgbClr>
          </a:solidFill>
        </p:spPr>
        <p:txBody>
          <a:bodyPr lIns="90000" tIns="32400" bIns="32400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>
              <a:defRPr sz="1500">
                <a:solidFill>
                  <a:schemeClr val="accent1"/>
                </a:solidFill>
                <a:latin typeface="+mn-lt"/>
              </a:defRPr>
            </a:lvl2pPr>
            <a:lvl3pPr>
              <a:defRPr sz="1500">
                <a:solidFill>
                  <a:schemeClr val="accent1"/>
                </a:solidFill>
                <a:latin typeface="+mn-lt"/>
              </a:defRPr>
            </a:lvl3pPr>
            <a:lvl4pPr>
              <a:defRPr sz="1500">
                <a:solidFill>
                  <a:schemeClr val="accent1"/>
                </a:solidFill>
                <a:latin typeface="+mn-lt"/>
              </a:defRPr>
            </a:lvl4pPr>
            <a:lvl5pPr>
              <a:defRPr sz="150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ru-RU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4850093" y="5695996"/>
            <a:ext cx="3672000" cy="296265"/>
          </a:xfrm>
          <a:solidFill>
            <a:srgbClr val="FFFFFF">
              <a:alpha val="80000"/>
            </a:srgbClr>
          </a:solidFill>
        </p:spPr>
        <p:txBody>
          <a:bodyPr lIns="90000" tIns="32400" bIns="32400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5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>
              <a:defRPr sz="1500">
                <a:solidFill>
                  <a:schemeClr val="accent1"/>
                </a:solidFill>
                <a:latin typeface="+mn-lt"/>
              </a:defRPr>
            </a:lvl2pPr>
            <a:lvl3pPr>
              <a:defRPr sz="1500">
                <a:solidFill>
                  <a:schemeClr val="accent1"/>
                </a:solidFill>
                <a:latin typeface="+mn-lt"/>
              </a:defRPr>
            </a:lvl3pPr>
            <a:lvl4pPr>
              <a:defRPr sz="1500">
                <a:solidFill>
                  <a:schemeClr val="accent1"/>
                </a:solidFill>
                <a:latin typeface="+mn-lt"/>
              </a:defRPr>
            </a:lvl4pPr>
            <a:lvl5pPr>
              <a:defRPr sz="150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2656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ing slide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68313" y="4091827"/>
            <a:ext cx="8207375" cy="228992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11" tIns="58055" rIns="116111" bIns="58055" rtlCol="0" anchor="ctr"/>
          <a:lstStyle/>
          <a:p>
            <a:pPr algn="ctr"/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8313" y="4000397"/>
            <a:ext cx="8207376" cy="91429"/>
          </a:xfrm>
          <a:prstGeom prst="rect">
            <a:avLst/>
          </a:prstGeom>
          <a:solidFill>
            <a:srgbClr val="007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11" tIns="58055" rIns="116111" bIns="58055" rtlCol="0" anchor="ctr"/>
          <a:lstStyle/>
          <a:p>
            <a:pPr algn="ctr"/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23191" y="5029604"/>
            <a:ext cx="7863731" cy="113624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9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21726" y="4183476"/>
            <a:ext cx="7865196" cy="721688"/>
          </a:xfrm>
        </p:spPr>
        <p:txBody>
          <a:bodyPr/>
          <a:lstStyle>
            <a:lvl1pPr marL="0" indent="0">
              <a:lnSpc>
                <a:spcPts val="2921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500" cap="all" baseline="0">
                <a:solidFill>
                  <a:srgbClr val="007360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2921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500" b="0" cap="all" baseline="0">
                <a:solidFill>
                  <a:srgbClr val="5FA39A"/>
                </a:solidFill>
                <a:latin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5079"/>
              </a:spcBef>
              <a:spcAft>
                <a:spcPts val="0"/>
              </a:spcAft>
              <a:buFontTx/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 dirty="0" smtClean="0"/>
              <a:t>TEXT</a:t>
            </a:r>
            <a:endParaRPr lang="ru-RU" dirty="0" smtClean="0"/>
          </a:p>
          <a:p>
            <a:pPr lvl="1"/>
            <a:r>
              <a:rPr lang="en-US" dirty="0" smtClean="0"/>
              <a:t>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2108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313" y="1628800"/>
            <a:ext cx="8207376" cy="763518"/>
          </a:xfrm>
        </p:spPr>
        <p:txBody>
          <a:bodyPr/>
          <a:lstStyle>
            <a:lvl1pPr algn="l" defTabSz="914370" rtl="0" eaLnBrk="1" latinLnBrk="0" hangingPunct="1">
              <a:lnSpc>
                <a:spcPts val="6222"/>
              </a:lnSpc>
              <a:spcBef>
                <a:spcPct val="0"/>
              </a:spcBef>
              <a:buNone/>
              <a:defRPr lang="ru-RU" sz="6100" kern="1200" cap="all" baseline="0" dirty="0">
                <a:solidFill>
                  <a:srgbClr val="007360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8223" y="2852936"/>
            <a:ext cx="8207464" cy="1828397"/>
          </a:xfrm>
        </p:spPr>
        <p:txBody>
          <a:bodyPr lIns="54000">
            <a:normAutofit/>
          </a:bodyPr>
          <a:lstStyle>
            <a:lvl1pPr marL="0" indent="0" algn="l" defTabSz="914370" rtl="0" eaLnBrk="1" latinLnBrk="0" hangingPunct="1">
              <a:lnSpc>
                <a:spcPts val="2032"/>
              </a:lnSpc>
              <a:spcBef>
                <a:spcPts val="0"/>
              </a:spcBef>
              <a:buFontTx/>
              <a:buNone/>
              <a:defRPr lang="en-US" sz="15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914370" rtl="0" eaLnBrk="1" latinLnBrk="0" hangingPunct="1">
              <a:lnSpc>
                <a:spcPts val="2032"/>
              </a:lnSpc>
              <a:spcBef>
                <a:spcPts val="0"/>
              </a:spcBef>
              <a:buFontTx/>
              <a:buNone/>
              <a:defRPr lang="en-US" sz="15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469509" y="1376190"/>
            <a:ext cx="8206179" cy="91429"/>
          </a:xfrm>
          <a:prstGeom prst="rect">
            <a:avLst/>
          </a:prstGeom>
          <a:solidFill>
            <a:srgbClr val="007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6111" tIns="58055" rIns="116111" bIns="58055" rtlCol="0" anchor="ctr"/>
          <a:lstStyle/>
          <a:p>
            <a:pPr algn="ctr"/>
            <a:endParaRPr lang="ru-RU" dirty="0">
              <a:latin typeface="Arial" panose="020B0604020202020204" pitchFamily="34" charset="0"/>
            </a:endParaRPr>
          </a:p>
        </p:txBody>
      </p:sp>
      <p:pic>
        <p:nvPicPr>
          <p:cNvPr id="1026" name="Picture 2" descr="D:\Рабочие материалы, Эля\Касперский шаблоны\08.04.13\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404" y="6005514"/>
            <a:ext cx="1904265" cy="560784"/>
          </a:xfrm>
          <a:prstGeom prst="rect">
            <a:avLst/>
          </a:prstGeom>
          <a:solidFill>
            <a:srgbClr val="000000">
              <a:alpha val="27843"/>
            </a:srgbClr>
          </a:solidFill>
        </p:spPr>
      </p:pic>
    </p:spTree>
    <p:extLst>
      <p:ext uri="{BB962C8B-B14F-4D97-AF65-F5344CB8AC3E}">
        <p14:creationId xmlns:p14="http://schemas.microsoft.com/office/powerpoint/2010/main" val="1641340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8313" y="1367936"/>
            <a:ext cx="8207376" cy="4795056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54223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8312" y="1315840"/>
            <a:ext cx="8207375" cy="573534"/>
          </a:xfrm>
        </p:spPr>
        <p:txBody>
          <a:bodyPr/>
          <a:lstStyle>
            <a:lvl1pPr marL="0" indent="0">
              <a:buFontTx/>
              <a:buNone/>
              <a:defRPr sz="1900" b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68313" y="1890712"/>
            <a:ext cx="8207376" cy="42751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None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513535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Tx/>
              <a:buBlip>
                <a:blip r:embed="rId2"/>
              </a:buBlip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57846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image" Target="../media/image3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43.xml"/><Relationship Id="rId5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ru-R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2B5A0789-C54A-4188-918F-FF65879249F7}" type="datetimeFigureOut">
              <a:rPr lang="ru-RU" smtClean="0"/>
              <a:pPr/>
              <a:t>22.10.2015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416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945"/>
            <a:ext cx="8207376" cy="76351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371428"/>
            <a:ext cx="8207375" cy="480077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ru-RU" dirty="0" smtClean="0"/>
              <a:t>Первый уровень</a:t>
            </a:r>
          </a:p>
          <a:p>
            <a:pPr lvl="1"/>
            <a:r>
              <a:rPr lang="ru-RU" dirty="0" smtClean="0"/>
              <a:t>Второй уровень</a:t>
            </a:r>
            <a:endParaRPr lang="en-US" dirty="0" smtClean="0"/>
          </a:p>
          <a:p>
            <a:pPr lvl="2"/>
            <a:r>
              <a:rPr lang="ru-RU" dirty="0" smtClean="0"/>
              <a:t>Третий уровень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026" name="Picture 2" descr="C:\Documents and Settings\shushpanova\Рабочий стол\Касперский\Logo.png"/>
          <p:cNvPicPr>
            <a:picLocks noChangeAspect="1" noChangeArrowheads="1"/>
          </p:cNvPicPr>
          <p:nvPr/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5233" y="6492197"/>
            <a:ext cx="941714" cy="20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02" y="6557815"/>
            <a:ext cx="274316" cy="195050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17E2C73-0731-435F-990F-57C27915D7F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240" y="6557815"/>
            <a:ext cx="2895600" cy="195050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defRPr sz="9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577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  <p:sldLayoutId id="2147483802" r:id="rId18"/>
    <p:sldLayoutId id="2147483803" r:id="rId19"/>
    <p:sldLayoutId id="2147483804" r:id="rId20"/>
    <p:sldLayoutId id="2147483805" r:id="rId21"/>
    <p:sldLayoutId id="2147483806" r:id="rId22"/>
    <p:sldLayoutId id="2147483807" r:id="rId23"/>
    <p:sldLayoutId id="2147483808" r:id="rId24"/>
    <p:sldLayoutId id="2147483809" r:id="rId25"/>
    <p:sldLayoutId id="2147483810" r:id="rId26"/>
    <p:sldLayoutId id="2147483811" r:id="rId27"/>
    <p:sldLayoutId id="2147483812" r:id="rId28"/>
    <p:sldLayoutId id="2147483813" r:id="rId29"/>
    <p:sldLayoutId id="2147483814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  <p:sldLayoutId id="2147483821" r:id="rId37"/>
    <p:sldLayoutId id="2147483822" r:id="rId38"/>
    <p:sldLayoutId id="2147483823" r:id="rId39"/>
    <p:sldLayoutId id="2147483824" r:id="rId40"/>
    <p:sldLayoutId id="2147483825" r:id="rId41"/>
    <p:sldLayoutId id="2147483826" r:id="rId42"/>
    <p:sldLayoutId id="2147483827" r:id="rId43"/>
    <p:sldLayoutId id="2147483828" r:id="rId44"/>
    <p:sldLayoutId id="2147483829" r:id="rId45"/>
    <p:sldLayoutId id="2147483830" r:id="rId46"/>
    <p:sldLayoutId id="2147483831" r:id="rId47"/>
    <p:sldLayoutId id="2147483832" r:id="rId48"/>
    <p:sldLayoutId id="2147483833" r:id="rId49"/>
    <p:sldLayoutId id="2147483834" r:id="rId50"/>
    <p:sldLayoutId id="2147483835" r:id="rId51"/>
  </p:sldLayoutIdLst>
  <p:timing>
    <p:tnLst>
      <p:par>
        <p:cTn id="1" dur="indefinite" restart="never" nodeType="tmRoot"/>
      </p:par>
    </p:tnLst>
  </p:timing>
  <p:txStyles>
    <p:titleStyle>
      <a:lvl1pPr algn="l" defTabSz="914370" rtl="0" eaLnBrk="1" latinLnBrk="0" hangingPunct="1">
        <a:lnSpc>
          <a:spcPts val="2921"/>
        </a:lnSpc>
        <a:spcBef>
          <a:spcPct val="0"/>
        </a:spcBef>
        <a:buNone/>
        <a:defRPr sz="2500" kern="1200" cap="all" baseline="0">
          <a:solidFill>
            <a:schemeClr val="accent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3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SzPct val="90000"/>
        <a:buFontTx/>
        <a:buBlip>
          <a:blip r:embed="rId54"/>
        </a:buBlip>
        <a:defRPr lang="en-US" sz="1800" kern="1200" baseline="0" dirty="0" smtClean="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+mn-cs"/>
        </a:defRPr>
      </a:lvl1pPr>
      <a:lvl2pPr marL="0" indent="0" algn="l" defTabSz="9143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SzPct val="100000"/>
        <a:buFontTx/>
        <a:buNone/>
        <a:defRPr sz="1900" b="1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455572" indent="-227787" algn="l" defTabSz="9143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SzPct val="90000"/>
        <a:buFontTx/>
        <a:buBlip>
          <a:blip r:embed="rId55"/>
        </a:buBlip>
        <a:defRPr sz="1800" kern="1200" baseline="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+mn-cs"/>
        </a:defRPr>
      </a:lvl3pPr>
      <a:lvl4pPr marL="1600149" indent="-228593" algn="l" defTabSz="91437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34" indent="-228593" algn="l" defTabSz="91437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19" indent="-228593" algn="l" defTabSz="9143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4" indent="-228593" algn="l" defTabSz="9143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9" indent="-228593" algn="l" defTabSz="9143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74" indent="-228593" algn="l" defTabSz="9143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5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0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5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41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6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11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96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81" algn="l" defTabSz="9143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file:///C:\Windows\SysWOW64\config\systemprofile\AppData\Roaming\PowerLexis\PowerLexis%20Panel%20for%20Kaspersky\Resources\images\bg1normal.jp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sharoff/opencv_experiment" TargetMode="Externa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mailto:alexsharoff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vk.com/kaspercareer" TargetMode="External"/><Relationship Id="rId4" Type="http://schemas.openxmlformats.org/officeDocument/2006/relationships/hyperlink" Target="https://github.com/alexsharoff/opencv_experimen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utorial-haartraining.googlecode.com/svn/trunk/data/negatives/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it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TitleSlide"/>
          <p:cNvPicPr>
            <a:picLocks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TitleSlide"/>
          <p:cNvSpPr>
            <a:spLocks noGrp="1"/>
          </p:cNvSpPr>
          <p:nvPr>
            <p:ph type="title"/>
          </p:nvPr>
        </p:nvSpPr>
        <p:spPr>
          <a:xfrm>
            <a:off x="640135" y="3371897"/>
            <a:ext cx="7863731" cy="746086"/>
          </a:xfrm>
        </p:spPr>
        <p:txBody>
          <a:bodyPr/>
          <a:lstStyle/>
          <a:p>
            <a:r>
              <a:rPr lang="ru-RU" dirty="0" smtClean="0">
                <a:solidFill>
                  <a:srgbClr val="00695D"/>
                </a:solidFill>
              </a:rPr>
              <a:t>Обнаружение утечек конфиденциальных данных</a:t>
            </a:r>
            <a:endParaRPr lang="ru-RU" dirty="0">
              <a:solidFill>
                <a:srgbClr val="00695D"/>
              </a:solidFill>
            </a:endParaRPr>
          </a:p>
        </p:txBody>
      </p:sp>
      <p:sp>
        <p:nvSpPr>
          <p:cNvPr id="6" name="1"/>
          <p:cNvSpPr>
            <a:spLocks noGrp="1"/>
          </p:cNvSpPr>
          <p:nvPr>
            <p:ph type="body" sz="quarter" idx="10"/>
          </p:nvPr>
        </p:nvSpPr>
        <p:spPr>
          <a:xfrm>
            <a:off x="640135" y="5162122"/>
            <a:ext cx="7862818" cy="1006268"/>
          </a:xfrm>
        </p:spPr>
        <p:txBody>
          <a:bodyPr/>
          <a:lstStyle/>
          <a:p>
            <a:pPr lvl="1"/>
            <a:r>
              <a:rPr lang="ru-RU" dirty="0" smtClean="0"/>
              <a:t>Александр Шаров</a:t>
            </a:r>
          </a:p>
          <a:p>
            <a:r>
              <a:rPr lang="en-US" dirty="0" smtClean="0"/>
              <a:t>Data Leak Prevention Research</a:t>
            </a:r>
            <a:r>
              <a:rPr lang="en-US" dirty="0"/>
              <a:t>,</a:t>
            </a:r>
            <a:r>
              <a:rPr lang="en-US" dirty="0" smtClean="0"/>
              <a:t> Developer</a:t>
            </a:r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14" y="210286"/>
            <a:ext cx="1207876" cy="2651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135" y="4314092"/>
            <a:ext cx="3483902" cy="2308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ru-RU" sz="1500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Машинное зрение с помощью </a:t>
            </a:r>
            <a:r>
              <a:rPr lang="en-US" sz="1500" dirty="0" err="1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OpenCV</a:t>
            </a:r>
            <a:endParaRPr lang="ru-RU" sz="1500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87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Шаг 1. Обнаружение </a:t>
            </a:r>
            <a:r>
              <a:rPr lang="ru-RU" dirty="0" smtClean="0"/>
              <a:t>лиц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Каскад Хаара - обучаемый каскадный классификатор, основанный на методе, предложенном Полом Виолой и Майклом Джонсом в 2001 </a:t>
            </a:r>
            <a:r>
              <a:rPr lang="ru-RU" dirty="0" smtClean="0"/>
              <a:t>году.</a:t>
            </a:r>
            <a:endParaRPr lang="ru-RU" dirty="0"/>
          </a:p>
        </p:txBody>
      </p:sp>
      <p:pic>
        <p:nvPicPr>
          <p:cNvPr id="4" name="Picture 1"/>
          <p:cNvPicPr/>
          <p:nvPr/>
        </p:nvPicPr>
        <p:blipFill>
          <a:blip r:embed="rId2"/>
          <a:stretch/>
        </p:blipFill>
        <p:spPr>
          <a:xfrm>
            <a:off x="584436" y="1952836"/>
            <a:ext cx="7884492" cy="40392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20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Каскад Хаара: </a:t>
            </a:r>
            <a:r>
              <a:rPr lang="ru-RU" dirty="0" smtClean="0"/>
              <a:t>обучение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Обучать каскад Хаара не придется, т.к. к</a:t>
            </a:r>
            <a:r>
              <a:rPr lang="ru-RU" dirty="0" smtClean="0"/>
              <a:t>оманда </a:t>
            </a:r>
            <a:r>
              <a:rPr lang="en-US" dirty="0" err="1" smtClean="0"/>
              <a:t>OpenCV</a:t>
            </a:r>
            <a:r>
              <a:rPr lang="en-US" dirty="0" smtClean="0"/>
              <a:t> </a:t>
            </a:r>
            <a:r>
              <a:rPr lang="ru-RU" dirty="0"/>
              <a:t>это </a:t>
            </a:r>
            <a:r>
              <a:rPr lang="ru-RU" dirty="0" smtClean="0"/>
              <a:t>сделала </a:t>
            </a:r>
            <a:r>
              <a:rPr lang="ru-RU" dirty="0"/>
              <a:t>за нас:</a:t>
            </a:r>
          </a:p>
          <a:p>
            <a:pPr lvl="2"/>
            <a:r>
              <a:rPr lang="en-US" dirty="0"/>
              <a:t>haarcascade_frontalface_alt.xml (660 kb)</a:t>
            </a:r>
          </a:p>
          <a:p>
            <a:pPr lvl="2"/>
            <a:r>
              <a:rPr lang="en-US" dirty="0"/>
              <a:t>haarcascade_frontalface_alt2.xml (520 kb</a:t>
            </a:r>
            <a:r>
              <a:rPr lang="en-US" dirty="0" smtClean="0"/>
              <a:t>)</a:t>
            </a:r>
            <a:r>
              <a:rPr lang="ru-RU" dirty="0" smtClean="0"/>
              <a:t> – использовать будем этот</a:t>
            </a:r>
            <a:endParaRPr lang="en-US" dirty="0"/>
          </a:p>
          <a:p>
            <a:pPr lvl="2"/>
            <a:r>
              <a:rPr lang="en-US" dirty="0"/>
              <a:t>haarcascade_frontalface_default.xml (900 kb)</a:t>
            </a:r>
          </a:p>
          <a:p>
            <a:pPr lvl="2"/>
            <a:r>
              <a:rPr lang="en-US" dirty="0"/>
              <a:t>haarcascade_frontalface_alt_tree.xml (2600 kb)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352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Каскад Хаара: принцип работы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sz="2000" dirty="0">
                <a:solidFill>
                  <a:srgbClr val="000000"/>
                </a:solidFill>
                <a:latin typeface="Arial"/>
                <a:ea typeface="DejaVu Sans"/>
              </a:rPr>
              <a:t>Шаг 1: построение пирамиды 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ea typeface="DejaVu Sans"/>
              </a:rPr>
              <a:t>изображени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DejaVu Sans"/>
              </a:rPr>
              <a:t>я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Для построения пирамиды изображение уменьшается несколько раз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2369926"/>
            <a:ext cx="5940152" cy="396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2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Каскад Хаара: принцип работы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sz="2000" dirty="0">
                <a:solidFill>
                  <a:srgbClr val="000000"/>
                </a:solidFill>
                <a:latin typeface="Arial"/>
                <a:ea typeface="DejaVu Sans"/>
              </a:rPr>
              <a:t>Шаг 2: Таблица сумм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Таблица сумм – матрица, считаемая для ускорения </a:t>
            </a:r>
            <a:r>
              <a:rPr lang="ru-RU" dirty="0" smtClean="0"/>
              <a:t>поиска ярких </a:t>
            </a:r>
            <a:r>
              <a:rPr lang="ru-RU" dirty="0"/>
              <a:t>участков на изображении</a:t>
            </a:r>
          </a:p>
          <a:p>
            <a:r>
              <a:rPr lang="ru-RU" dirty="0" smtClean="0"/>
              <a:t>Вычисление таблицы сумм:</a:t>
            </a:r>
          </a:p>
          <a:p>
            <a:pPr lvl="2"/>
            <a:r>
              <a:rPr lang="ru-RU" dirty="0" smtClean="0"/>
              <a:t>Для каждой позиции в исходном изображении берется прямоугольник, расположенный от </a:t>
            </a:r>
            <a:r>
              <a:rPr lang="ru-RU" dirty="0"/>
              <a:t>левого верхнего края исходного изображения до текущей </a:t>
            </a:r>
            <a:r>
              <a:rPr lang="ru-RU" dirty="0" smtClean="0"/>
              <a:t>позиции.</a:t>
            </a:r>
          </a:p>
          <a:p>
            <a:pPr lvl="2"/>
            <a:r>
              <a:rPr lang="ru-RU" dirty="0" smtClean="0"/>
              <a:t>В таблицу в эту позицию записывается сумма значений всех пикселов, заключенных в полученный прямоугольник</a:t>
            </a:r>
            <a:endParaRPr lang="ru-RU" dirty="0"/>
          </a:p>
        </p:txBody>
      </p:sp>
      <p:pic>
        <p:nvPicPr>
          <p:cNvPr id="5" name="Picture 3"/>
          <p:cNvPicPr/>
          <p:nvPr/>
        </p:nvPicPr>
        <p:blipFill>
          <a:blip r:embed="rId2"/>
          <a:stretch/>
        </p:blipFill>
        <p:spPr>
          <a:xfrm>
            <a:off x="2699792" y="4362871"/>
            <a:ext cx="3096344" cy="20904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235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Каскад Хаара: принцип работы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sz="2000" dirty="0">
                <a:solidFill>
                  <a:srgbClr val="000000"/>
                </a:solidFill>
                <a:latin typeface="Arial"/>
                <a:ea typeface="DejaVu Sans"/>
              </a:rPr>
              <a:t>Шаг 3: Скользящее окно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Скользящее окно двигается </a:t>
            </a:r>
            <a:r>
              <a:rPr lang="ru-RU" dirty="0" smtClean="0"/>
              <a:t>по каждому изображению из пирамиды</a:t>
            </a:r>
            <a:endParaRPr lang="ru-RU" dirty="0"/>
          </a:p>
          <a:p>
            <a:r>
              <a:rPr lang="ru-RU" dirty="0"/>
              <a:t>Каждый регион, попавший в окно, проходит через каскадный классификатор</a:t>
            </a:r>
          </a:p>
        </p:txBody>
      </p:sp>
      <p:pic>
        <p:nvPicPr>
          <p:cNvPr id="5" name="Picture 3"/>
          <p:cNvPicPr/>
          <p:nvPr/>
        </p:nvPicPr>
        <p:blipFill>
          <a:blip r:embed="rId2"/>
          <a:stretch/>
        </p:blipFill>
        <p:spPr>
          <a:xfrm>
            <a:off x="755576" y="2832915"/>
            <a:ext cx="7184151" cy="358441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769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Каскад Хаара: принцип работы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sz="2000" dirty="0">
                <a:solidFill>
                  <a:srgbClr val="000000"/>
                </a:solidFill>
                <a:latin typeface="Arial"/>
                <a:ea typeface="DejaVu Sans"/>
              </a:rPr>
              <a:t>Шаг 4: каскадный классификатор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 smtClean="0"/>
              <a:t>Каскадный </a:t>
            </a:r>
            <a:r>
              <a:rPr lang="ru-RU" dirty="0"/>
              <a:t>классификатор состоит из нескольких стадий, </a:t>
            </a:r>
            <a:r>
              <a:rPr lang="ru-RU" dirty="0" smtClean="0"/>
              <a:t>каждая стадия состоит из нескольких фильтров</a:t>
            </a:r>
            <a:endParaRPr lang="ru-RU" dirty="0"/>
          </a:p>
          <a:p>
            <a:r>
              <a:rPr lang="ru-RU" dirty="0" smtClean="0"/>
              <a:t>Фильтр </a:t>
            </a:r>
            <a:r>
              <a:rPr lang="ru-RU" dirty="0"/>
              <a:t>проверяет относительное местоположение ярких и тусклых областей</a:t>
            </a:r>
          </a:p>
          <a:p>
            <a:r>
              <a:rPr lang="ru-RU" dirty="0" smtClean="0"/>
              <a:t>На каждой стадии при обучении устанавливается свое пороговое значение. Если на текущей стадии количество сработавших фильтров превышает порог, то каскад переходит на следующую стадию. Иначе каскад завершает работу.</a:t>
            </a:r>
            <a:endParaRPr lang="ru-RU" dirty="0"/>
          </a:p>
          <a:p>
            <a:r>
              <a:rPr lang="ru-RU" dirty="0"/>
              <a:t>Если все стадии </a:t>
            </a:r>
            <a:r>
              <a:rPr lang="ru-RU" dirty="0" smtClean="0"/>
              <a:t>отработали на входном регионе, то он классифицируется как искомый объект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557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Каскад Хаара: принцип работы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sz="2000" dirty="0">
                <a:solidFill>
                  <a:srgbClr val="000000"/>
                </a:solidFill>
                <a:latin typeface="Arial"/>
                <a:ea typeface="DejaVu Sans"/>
              </a:rPr>
              <a:t>Шаг 4: каскадный классификатор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889374"/>
            <a:ext cx="5174030" cy="40774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40" y="2404311"/>
            <a:ext cx="3047619" cy="3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5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Обнаружение лиц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CascadeClassifier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cascade;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(!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cascade.load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haarCascadePath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cerr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"Error loading cascade: 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haarCascadePath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return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-1;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faceRects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cascade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.detectMultiScale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(sample,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faceRects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7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Обнаружение лиц: первые результаты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40768"/>
            <a:ext cx="3136637" cy="4473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52" y="1339932"/>
            <a:ext cx="3239593" cy="45436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7324" y="1021963"/>
            <a:ext cx="1402628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ru-RU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Обнаружено</a:t>
            </a:r>
            <a:r>
              <a:rPr lang="ru-RU" sz="1500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:</a:t>
            </a:r>
            <a:endParaRPr lang="ru-RU" sz="1500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02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Обнаружение лиц: первые результаты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1952836"/>
            <a:ext cx="3967358" cy="2768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04" y="1952836"/>
            <a:ext cx="3847039" cy="2768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313" y="1441233"/>
            <a:ext cx="172162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ru-RU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Не обнаружено:</a:t>
            </a:r>
            <a:endParaRPr lang="ru-RU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5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себе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Работаю в Лаборатории с 2011 года</a:t>
            </a:r>
          </a:p>
          <a:p>
            <a:r>
              <a:rPr lang="ru-RU" dirty="0"/>
              <a:t>Основная тема моей работы – защита от утечек конфиденциальных </a:t>
            </a:r>
            <a:r>
              <a:rPr lang="ru-RU" dirty="0" smtClean="0"/>
              <a:t>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8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Обнаружение лиц: первые результаты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84784"/>
            <a:ext cx="3287250" cy="2220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153227"/>
            <a:ext cx="2209524" cy="19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320988"/>
            <a:ext cx="2742857" cy="27047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7960" y="1045047"/>
            <a:ext cx="2507610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ru-RU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Ложные срабатывания:</a:t>
            </a:r>
            <a:endParaRPr lang="ru-RU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20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Обнаружение </a:t>
            </a:r>
            <a:r>
              <a:rPr lang="ru-RU" dirty="0"/>
              <a:t>лиц: доработка алгоритма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Каскад </a:t>
            </a:r>
            <a:r>
              <a:rPr lang="ru-RU" dirty="0" smtClean="0"/>
              <a:t>Хаара </a:t>
            </a:r>
            <a:r>
              <a:rPr lang="ru-RU" dirty="0"/>
              <a:t>не детектирует повернутые </a:t>
            </a:r>
            <a:r>
              <a:rPr lang="ru-RU" dirty="0" smtClean="0"/>
              <a:t>лица</a:t>
            </a:r>
            <a:endParaRPr lang="ru-RU" dirty="0"/>
          </a:p>
          <a:p>
            <a:r>
              <a:rPr lang="ru-RU" dirty="0"/>
              <a:t>Поворачиваем исходное изображение на 90°, 180°, 270°</a:t>
            </a:r>
          </a:p>
        </p:txBody>
      </p:sp>
    </p:spTree>
    <p:extLst>
      <p:ext uri="{BB962C8B-B14F-4D97-AF65-F5344CB8AC3E}">
        <p14:creationId xmlns:p14="http://schemas.microsoft.com/office/powerpoint/2010/main" val="324942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Обнаружение лиц: доработка алгоритма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da-DK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angle = 0; angle &lt; 4; ++angle)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faceRects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cascade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.detectMultiScale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(sample,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faceRects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RotateMatrix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Rotate90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0009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Обнаружение лиц: доработка алгоритма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38" y="1628800"/>
            <a:ext cx="4139725" cy="4177359"/>
          </a:xfrm>
        </p:spPr>
      </p:pic>
      <p:sp>
        <p:nvSpPr>
          <p:cNvPr id="3" name="TextBox 2"/>
          <p:cNvSpPr txBox="1"/>
          <p:nvPr/>
        </p:nvSpPr>
        <p:spPr>
          <a:xfrm>
            <a:off x="468313" y="1279215"/>
            <a:ext cx="5206362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ru-RU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Увеличилось количество ложных срабатываний:</a:t>
            </a:r>
            <a:endParaRPr lang="ru-RU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843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Обнаружение лиц: доработка алгоритма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Размытие изображения перед запуском каскада </a:t>
            </a:r>
            <a:r>
              <a:rPr lang="ru-RU" dirty="0" smtClean="0"/>
              <a:t>Хаара</a:t>
            </a:r>
          </a:p>
          <a:p>
            <a:pPr lvl="2"/>
            <a:r>
              <a:rPr lang="ru-RU" dirty="0" smtClean="0"/>
              <a:t>Ускорение, уменьшение количества ложных срабатываний</a:t>
            </a:r>
            <a:endParaRPr lang="ru-RU" dirty="0"/>
          </a:p>
          <a:p>
            <a:r>
              <a:rPr lang="ru-RU" dirty="0"/>
              <a:t>Минимально допустимая площадь квадрата лица: 0.004 от исходного изображения</a:t>
            </a:r>
          </a:p>
          <a:p>
            <a:r>
              <a:rPr lang="ru-RU" dirty="0"/>
              <a:t>Максимально допустимая площадь: 0.048 от исходного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10042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Обнаружение лиц: доработка алгоритма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minFaceSize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maxFaceSize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sampleArea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[0] *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[1];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minFaceDimension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cvRound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sampleArea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0.004));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minFaceSize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minFaceDimension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minFaceDimension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maxFaceDimension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cvRound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sqrt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sampleArea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0.048));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maxFaceSize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maxFaceDimension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maxFaceDimension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blurredSample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GaussianBlur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blurredSample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(5,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0);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faceRects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cascade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.detectMultiScale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blurredSample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faceRects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1.1, 3, 0,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minFaceSize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maxFaceSize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8691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2. Обнаружение </a:t>
            </a:r>
            <a:r>
              <a:rPr lang="ru-RU" dirty="0"/>
              <a:t>прямоугольника паспорта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Детектор краев Кэнни</a:t>
            </a:r>
          </a:p>
          <a:p>
            <a:pPr lvl="2"/>
            <a:r>
              <a:rPr lang="ru-RU" dirty="0"/>
              <a:t>Создатель алгоритма – Джон Ф. Кэнни, 1986 г.</a:t>
            </a:r>
          </a:p>
          <a:p>
            <a:r>
              <a:rPr lang="ru-RU" dirty="0"/>
              <a:t>Функции поиска контуров из OpenCV</a:t>
            </a:r>
          </a:p>
        </p:txBody>
      </p:sp>
    </p:spTree>
    <p:extLst>
      <p:ext uri="{BB962C8B-B14F-4D97-AF65-F5344CB8AC3E}">
        <p14:creationId xmlns:p14="http://schemas.microsoft.com/office/powerpoint/2010/main" val="1106765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Детектор краев Кэнни</a:t>
            </a:r>
            <a:br>
              <a:rPr lang="ru-RU" dirty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Шаг 1: </a:t>
            </a:r>
            <a:r>
              <a:rPr lang="ru-RU" dirty="0" smtClean="0"/>
              <a:t>Размытие </a:t>
            </a:r>
            <a:r>
              <a:rPr lang="ru-RU" dirty="0"/>
              <a:t>изображения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1181519" y="1741041"/>
            <a:ext cx="6780960" cy="4516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083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Детектор краев Кэнни</a:t>
            </a:r>
            <a:br>
              <a:rPr lang="ru-RU" dirty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sz="2000" dirty="0">
                <a:solidFill>
                  <a:srgbClr val="000000"/>
                </a:solidFill>
                <a:latin typeface="Arial"/>
                <a:ea typeface="DejaVu Sans"/>
              </a:rPr>
              <a:t>Шаг 2: 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ea typeface="DejaVu Sans"/>
              </a:rPr>
              <a:t>Построение 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DejaVu Sans"/>
              </a:rPr>
              <a:t>матрицы градиентов</a:t>
            </a:r>
          </a:p>
        </p:txBody>
      </p:sp>
      <p:pic>
        <p:nvPicPr>
          <p:cNvPr id="6" name="Picture 3"/>
          <p:cNvPicPr/>
          <p:nvPr/>
        </p:nvPicPr>
        <p:blipFill>
          <a:blip r:embed="rId2"/>
          <a:stretch/>
        </p:blipFill>
        <p:spPr>
          <a:xfrm>
            <a:off x="1295636" y="1889374"/>
            <a:ext cx="6552728" cy="43839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37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Детектор краев Кэнни</a:t>
            </a:r>
            <a:br>
              <a:rPr lang="ru-RU" dirty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sz="2000" dirty="0">
                <a:solidFill>
                  <a:srgbClr val="000000"/>
                </a:solidFill>
                <a:latin typeface="Arial"/>
                <a:ea typeface="DejaVu Sans"/>
              </a:rPr>
              <a:t>Шаг 3: Поиск локальных максимумов</a:t>
            </a:r>
            <a:endParaRPr lang="ru-RU" dirty="0"/>
          </a:p>
        </p:txBody>
      </p:sp>
      <p:pic>
        <p:nvPicPr>
          <p:cNvPr id="6" name="Picture 3"/>
          <p:cNvPicPr/>
          <p:nvPr/>
        </p:nvPicPr>
        <p:blipFill>
          <a:blip r:embed="rId2"/>
          <a:stretch/>
        </p:blipFill>
        <p:spPr>
          <a:xfrm>
            <a:off x="1259631" y="1889542"/>
            <a:ext cx="6624736" cy="44199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06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Кратко об </a:t>
            </a:r>
            <a:r>
              <a:rPr lang="en-US" dirty="0" err="1" smtClean="0"/>
              <a:t>OpenCV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Одна из самых популярных кросс-платформенных библиотек для </a:t>
            </a:r>
            <a:r>
              <a:rPr lang="ru-RU" dirty="0" smtClean="0"/>
              <a:t>Машинного Зрения </a:t>
            </a:r>
            <a:r>
              <a:rPr lang="ru-RU" dirty="0"/>
              <a:t>с открытым кодом</a:t>
            </a:r>
          </a:p>
          <a:p>
            <a:r>
              <a:rPr lang="ru-RU" dirty="0"/>
              <a:t>Собирается под </a:t>
            </a:r>
            <a:r>
              <a:rPr lang="en-US" dirty="0"/>
              <a:t>Windows, Linux, Mac, Android, </a:t>
            </a:r>
            <a:r>
              <a:rPr lang="en-US" dirty="0" err="1"/>
              <a:t>iOS</a:t>
            </a:r>
            <a:endParaRPr lang="en-US" dirty="0"/>
          </a:p>
          <a:p>
            <a:endParaRPr lang="en-US" dirty="0"/>
          </a:p>
          <a:p>
            <a:r>
              <a:rPr lang="ru-RU" dirty="0"/>
              <a:t>История:</a:t>
            </a:r>
          </a:p>
          <a:p>
            <a:pPr lvl="2"/>
            <a:r>
              <a:rPr lang="ru-RU" dirty="0"/>
              <a:t>1999: </a:t>
            </a:r>
            <a:r>
              <a:rPr lang="en-US" dirty="0"/>
              <a:t>Intel Research, </a:t>
            </a:r>
            <a:r>
              <a:rPr lang="ru-RU" dirty="0"/>
              <a:t>Нижний Новгород</a:t>
            </a:r>
          </a:p>
          <a:p>
            <a:pPr lvl="2"/>
            <a:r>
              <a:rPr lang="ru-RU" dirty="0"/>
              <a:t>2006: </a:t>
            </a:r>
            <a:r>
              <a:rPr lang="en-US" dirty="0" err="1"/>
              <a:t>OpenCV</a:t>
            </a:r>
            <a:r>
              <a:rPr lang="en-US" dirty="0"/>
              <a:t> 1.0</a:t>
            </a:r>
          </a:p>
          <a:p>
            <a:pPr lvl="2"/>
            <a:r>
              <a:rPr lang="en-US" dirty="0"/>
              <a:t>2008: Willow Garage</a:t>
            </a:r>
          </a:p>
          <a:p>
            <a:pPr lvl="2"/>
            <a:r>
              <a:rPr lang="en-US" dirty="0"/>
              <a:t>2009: </a:t>
            </a:r>
            <a:r>
              <a:rPr lang="en-US" dirty="0" err="1"/>
              <a:t>OpenCV</a:t>
            </a:r>
            <a:r>
              <a:rPr lang="en-US" dirty="0"/>
              <a:t> 2</a:t>
            </a:r>
          </a:p>
          <a:p>
            <a:pPr lvl="2"/>
            <a:r>
              <a:rPr lang="en-US" dirty="0"/>
              <a:t>2012: </a:t>
            </a:r>
            <a:r>
              <a:rPr lang="ru-RU" dirty="0"/>
              <a:t>Фонд </a:t>
            </a:r>
            <a:r>
              <a:rPr lang="en-US" dirty="0"/>
              <a:t>OpenCV.org</a:t>
            </a:r>
          </a:p>
          <a:p>
            <a:pPr lvl="2"/>
            <a:r>
              <a:rPr lang="en-US" dirty="0"/>
              <a:t>2015: </a:t>
            </a:r>
            <a:r>
              <a:rPr lang="en-US" dirty="0" err="1"/>
              <a:t>OpenCV</a:t>
            </a:r>
            <a:r>
              <a:rPr lang="en-US" dirty="0"/>
              <a:t> 3</a:t>
            </a:r>
          </a:p>
          <a:p>
            <a:pPr lvl="2"/>
            <a:r>
              <a:rPr lang="ru-RU" dirty="0"/>
              <a:t>Продолжение следует?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97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Детектор краев </a:t>
            </a:r>
            <a:r>
              <a:rPr lang="ru-RU" dirty="0" smtClean="0"/>
              <a:t>Кэнни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sz="2000" dirty="0">
                <a:solidFill>
                  <a:srgbClr val="000000"/>
                </a:solidFill>
                <a:latin typeface="Arial"/>
                <a:ea typeface="DejaVu Sans"/>
              </a:rPr>
              <a:t>Шаг 4: </a:t>
            </a:r>
            <a:r>
              <a:rPr lang="ru-RU" sz="2000" dirty="0" smtClean="0">
                <a:solidFill>
                  <a:srgbClr val="000000"/>
                </a:solidFill>
                <a:latin typeface="Arial"/>
                <a:ea typeface="DejaVu Sans"/>
              </a:rPr>
              <a:t>Фильтрация </a:t>
            </a:r>
            <a:r>
              <a:rPr lang="ru-RU" sz="2000" dirty="0">
                <a:solidFill>
                  <a:srgbClr val="000000"/>
                </a:solidFill>
                <a:latin typeface="Arial"/>
                <a:ea typeface="DejaVu Sans"/>
              </a:rPr>
              <a:t>шума</a:t>
            </a:r>
            <a:endParaRPr lang="ru-RU" dirty="0"/>
          </a:p>
        </p:txBody>
      </p:sp>
      <p:pic>
        <p:nvPicPr>
          <p:cNvPr id="6" name="Picture 3"/>
          <p:cNvPicPr/>
          <p:nvPr/>
        </p:nvPicPr>
        <p:blipFill>
          <a:blip r:embed="rId2"/>
          <a:stretch/>
        </p:blipFill>
        <p:spPr>
          <a:xfrm>
            <a:off x="1192319" y="1772816"/>
            <a:ext cx="6759360" cy="4501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5408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Детектор краев Кэнни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blurredSample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GaussianBlur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blurredSample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(5, 5), 0);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edges;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cv::Canny(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blurredSample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edges,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100, 200,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3,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5030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Детектор краев Кэнни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79" y="1556792"/>
            <a:ext cx="5779244" cy="406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3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прямоугольников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Поиск прямоугольников работает с матрицев краев, полученной алгоритмом Кэнни</a:t>
            </a:r>
          </a:p>
          <a:p>
            <a:r>
              <a:rPr lang="ru-RU" dirty="0"/>
              <a:t>cv::findContours – получение контуров с большой детализацией</a:t>
            </a:r>
          </a:p>
          <a:p>
            <a:r>
              <a:rPr lang="ru-RU" dirty="0"/>
              <a:t>cv::approxPolyDP – апроксимация контуров для уменьшения количества промежуточных точек</a:t>
            </a:r>
          </a:p>
          <a:p>
            <a:r>
              <a:rPr lang="ru-RU" dirty="0"/>
              <a:t>cv::convexHull – получение выпуклой оболочки для контура</a:t>
            </a:r>
          </a:p>
          <a:p>
            <a:r>
              <a:rPr lang="ru-RU" dirty="0"/>
              <a:t>cv::boundingRect – получение ограничивающего прямоугольника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4795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прямоугольников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&gt;&gt; contours;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findContours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(edges, contours, </a:t>
            </a:r>
            <a:r>
              <a:rPr lang="en-US" sz="16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CV_RETR_LIST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CV_CHAIN_APPROX_SIMPLE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 = 0; i &lt; contours.size(); ++i)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approxContour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approxPolyDP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(contours[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approxContour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10,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if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approxContour.size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&gt; 3)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hull;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convexHull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approxContour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hull);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boundingRect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(hull);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minDimension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::min(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rect.width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rect.height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if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minDimension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250)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areaRatio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rect.area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/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contourArea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(hull);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if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areaRatio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&gt; 1.5 ||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areaRatio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1)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continue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rects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.push_back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ru-RU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911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прямоугольников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1283568"/>
            <a:ext cx="7334634" cy="50661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9572" y="945016"/>
            <a:ext cx="1093248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ru-RU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Оригинал</a:t>
            </a:r>
            <a:r>
              <a:rPr lang="ru-RU" sz="1500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:</a:t>
            </a:r>
            <a:endParaRPr lang="ru-RU" sz="1500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291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прямоугольников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12776"/>
            <a:ext cx="7039508" cy="49339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1088740"/>
            <a:ext cx="2232984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ru-RU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Обнаруженные</a:t>
            </a:r>
            <a:r>
              <a:rPr lang="ru-RU" sz="1500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 </a:t>
            </a:r>
            <a:r>
              <a:rPr lang="ru-RU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края</a:t>
            </a:r>
            <a:r>
              <a:rPr lang="ru-RU" sz="1500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:</a:t>
            </a:r>
            <a:endParaRPr lang="ru-RU" sz="1500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651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прямоугольников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16" y="1327972"/>
            <a:ext cx="7235569" cy="5135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4216" y="980728"/>
            <a:ext cx="1489190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en-US" dirty="0" err="1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findCountours</a:t>
            </a:r>
            <a:r>
              <a:rPr lang="en-US" sz="1500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:</a:t>
            </a:r>
            <a:endParaRPr lang="ru-RU" sz="1500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190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прямоугольников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14" y="1304764"/>
            <a:ext cx="7066734" cy="50430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6474" y="1001782"/>
            <a:ext cx="1243930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en-US" dirty="0" err="1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ConvexHull</a:t>
            </a:r>
            <a:r>
              <a:rPr lang="en-US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:</a:t>
            </a:r>
            <a:endParaRPr lang="ru-RU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682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прямоугольников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17" y="1211560"/>
            <a:ext cx="7167368" cy="51087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8317" y="911023"/>
            <a:ext cx="151323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en-US" dirty="0" err="1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BoundingRect</a:t>
            </a:r>
            <a:r>
              <a:rPr lang="en-US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:</a:t>
            </a:r>
            <a:endParaRPr lang="ru-RU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785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будем заниматься?</a:t>
            </a:r>
            <a:br>
              <a:rPr lang="ru-RU" dirty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Попробуем применить OpenCV в области защиты от утечек конфиденциальной информации</a:t>
            </a:r>
          </a:p>
          <a:p>
            <a:r>
              <a:rPr lang="ru-RU" dirty="0"/>
              <a:t>Разработаем алгоритм обнаружения паспортов РФ</a:t>
            </a:r>
          </a:p>
          <a:p>
            <a:r>
              <a:rPr lang="ru-RU" dirty="0" smtClean="0"/>
              <a:t>По ходу разработки будем проверять наш алгоритм на «живом» коде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ru-RU" dirty="0"/>
              <a:t>Для тех, кто читает эту презентацию </a:t>
            </a:r>
            <a:r>
              <a:rPr lang="ru-RU" dirty="0" smtClean="0"/>
              <a:t>отдельно от мастер-класса</a:t>
            </a:r>
            <a:r>
              <a:rPr lang="ru-RU" dirty="0"/>
              <a:t>, исходный код</a:t>
            </a:r>
            <a:r>
              <a:rPr lang="en-US" dirty="0"/>
              <a:t> </a:t>
            </a:r>
            <a:r>
              <a:rPr lang="ru-RU" dirty="0" smtClean="0"/>
              <a:t>готового </a:t>
            </a:r>
            <a:r>
              <a:rPr lang="ru-RU" dirty="0"/>
              <a:t>приложения можно взять здесь:</a:t>
            </a:r>
          </a:p>
          <a:p>
            <a:r>
              <a:rPr lang="ru-RU" dirty="0">
                <a:hlinkClick r:id="rId2"/>
              </a:rPr>
              <a:t>https://</a:t>
            </a:r>
            <a:r>
              <a:rPr lang="ru-RU" dirty="0" smtClean="0">
                <a:hlinkClick r:id="rId2"/>
              </a:rPr>
              <a:t>github.com/alexsharoff/opencv_experiment</a:t>
            </a:r>
            <a:endParaRPr lang="ru-RU" dirty="0" smtClean="0"/>
          </a:p>
          <a:p>
            <a:r>
              <a:rPr lang="ru-RU" dirty="0" smtClean="0"/>
              <a:t>Для сборки требуется </a:t>
            </a:r>
            <a:r>
              <a:rPr lang="en-US" dirty="0" smtClean="0"/>
              <a:t>Boost </a:t>
            </a:r>
            <a:r>
              <a:rPr lang="ru-RU" dirty="0" smtClean="0"/>
              <a:t>и </a:t>
            </a:r>
            <a:r>
              <a:rPr lang="en-US" dirty="0" err="1" smtClean="0"/>
              <a:t>OpenCV</a:t>
            </a:r>
            <a:r>
              <a:rPr lang="en-US" smtClean="0"/>
              <a:t> 3</a:t>
            </a:r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099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прямоугольников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62" y="1700808"/>
            <a:ext cx="7124278" cy="36759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9862" y="1268760"/>
            <a:ext cx="1093248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ru-RU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Оригинал</a:t>
            </a:r>
            <a:r>
              <a:rPr lang="ru-RU" sz="1500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:</a:t>
            </a:r>
            <a:endParaRPr lang="ru-RU" sz="1500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664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прямоугольников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91" y="1916832"/>
            <a:ext cx="4637020" cy="26446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1543" y="1551211"/>
            <a:ext cx="150041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en-US" dirty="0" err="1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findCountours</a:t>
            </a:r>
            <a:r>
              <a:rPr lang="en-US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:</a:t>
            </a:r>
            <a:endParaRPr lang="ru-RU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51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прямоугольников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759" y="1988840"/>
            <a:ext cx="4648484" cy="2663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7759" y="1622936"/>
            <a:ext cx="1243930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en-US" dirty="0" err="1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ConvexHull</a:t>
            </a:r>
            <a:r>
              <a:rPr lang="en-US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:</a:t>
            </a:r>
            <a:endParaRPr lang="ru-RU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821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прямоугольников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08" y="1880828"/>
            <a:ext cx="5391986" cy="30618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6008" y="1520645"/>
            <a:ext cx="151323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en-US" dirty="0" err="1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BoundingRect</a:t>
            </a:r>
            <a:r>
              <a:rPr lang="en-US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:</a:t>
            </a:r>
            <a:endParaRPr lang="ru-RU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076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расположения </a:t>
            </a:r>
            <a:r>
              <a:rPr lang="ru-RU" dirty="0" smtClean="0"/>
              <a:t>лица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19" y="858252"/>
            <a:ext cx="3888433" cy="546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15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расположения </a:t>
            </a:r>
            <a:r>
              <a:rPr lang="ru-RU" dirty="0" smtClean="0"/>
              <a:t>лица</a:t>
            </a:r>
            <a:endParaRPr lang="ru-RU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2"/>
          </p:nvPr>
        </p:nvSpPr>
        <p:spPr>
          <a:xfrm>
            <a:off x="468313" y="1367936"/>
            <a:ext cx="8207376" cy="4795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faceCenterAbs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faceRect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faceRect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.width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2,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faceRect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faceRect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.height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2);</a:t>
            </a:r>
          </a:p>
          <a:p>
            <a:pPr marL="0" indent="0">
              <a:buNone/>
            </a:pPr>
            <a:r>
              <a:rPr lang="fr-F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faceCenterRel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faceCenterAbs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fr-FR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passportRect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.tl();</a:t>
            </a:r>
          </a:p>
          <a:p>
            <a:pPr marL="0" indent="0">
              <a:buNone/>
            </a:pPr>
            <a:r>
              <a:rPr lang="fr-FR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ratio = </a:t>
            </a:r>
            <a:r>
              <a:rPr lang="fr-FR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passportRect</a:t>
            </a:r>
            <a:r>
              <a:rPr lang="fr-F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.width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/ 750;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cvRound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(137 * ratio - 65 * ratio);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cvRound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(730 * ratio - 100 * ratio);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cvRound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+ 65 * 2 * ratio);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cvRound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+ 100 * 2 * ratio);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faceCenterRel.x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&gt;=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faceCenterRel.x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faceCenterRel.y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&gt;=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&amp;&amp;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faceCenterRel.y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491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2. Обнаружение </a:t>
            </a:r>
            <a:r>
              <a:rPr lang="ru-RU" dirty="0"/>
              <a:t>прямоугольника </a:t>
            </a:r>
            <a:r>
              <a:rPr lang="ru-RU" dirty="0" smtClean="0"/>
              <a:t>паспорта: получившийся алгоритм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Детектирование краев алгоритмом Кэнни</a:t>
            </a:r>
          </a:p>
          <a:p>
            <a:r>
              <a:rPr lang="ru-RU" dirty="0" smtClean="0"/>
              <a:t>Поиск прямоугольников</a:t>
            </a:r>
          </a:p>
          <a:p>
            <a:r>
              <a:rPr lang="ru-RU" dirty="0" smtClean="0"/>
              <a:t>Прямоугольник является паспортом, если:</a:t>
            </a:r>
            <a:endParaRPr lang="ru-RU" dirty="0"/>
          </a:p>
          <a:p>
            <a:pPr lvl="2"/>
            <a:r>
              <a:rPr lang="ru-RU" dirty="0" smtClean="0"/>
              <a:t>Лицо расположено в ожидаемой области</a:t>
            </a:r>
          </a:p>
          <a:p>
            <a:pPr lvl="2"/>
            <a:r>
              <a:rPr lang="ru-RU" dirty="0" smtClean="0"/>
              <a:t>Корректное соотношение сторон</a:t>
            </a:r>
          </a:p>
        </p:txBody>
      </p:sp>
    </p:spTree>
    <p:extLst>
      <p:ext uri="{BB962C8B-B14F-4D97-AF65-F5344CB8AC3E}">
        <p14:creationId xmlns:p14="http://schemas.microsoft.com/office/powerpoint/2010/main" val="4136410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Обнаружение прямоугольника паспорта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" y="1268760"/>
            <a:ext cx="6675120" cy="48280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313" y="973049"/>
            <a:ext cx="571085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ru-RU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Для этого изображения прямоугольник не находится:</a:t>
            </a:r>
            <a:endParaRPr lang="ru-RU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047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Обнаружение прямоугольника паспорта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35100"/>
            <a:ext cx="5029200" cy="398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7400" y="1088740"/>
            <a:ext cx="719749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en-US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Canny</a:t>
            </a:r>
            <a:r>
              <a:rPr lang="en-US" sz="1500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:</a:t>
            </a:r>
            <a:endParaRPr lang="ru-RU" sz="1500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356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Обнаружение прямоугольника паспорта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1466850"/>
            <a:ext cx="5359400" cy="3924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2300" y="1162686"/>
            <a:ext cx="1372171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en-US" dirty="0" err="1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findContours</a:t>
            </a:r>
            <a:r>
              <a:rPr lang="en-US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:</a:t>
            </a:r>
            <a:endParaRPr lang="ru-RU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678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будем заниматься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Будем ловить такие паспорта: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33" y="1864624"/>
            <a:ext cx="2868292" cy="3801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904434"/>
            <a:ext cx="2742320" cy="37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6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Обнаружение прямоугольника паспорта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1466850"/>
            <a:ext cx="5359400" cy="3924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5840" y="1160463"/>
            <a:ext cx="1243930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en-US" dirty="0" err="1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ConvexHull</a:t>
            </a:r>
            <a:r>
              <a:rPr lang="en-US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:</a:t>
            </a:r>
            <a:endParaRPr lang="ru-RU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850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Обнаружение прямоугольника паспорта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1517650"/>
            <a:ext cx="5283200" cy="3822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5912" y="1090360"/>
            <a:ext cx="1513235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en-US" dirty="0" err="1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BoundingRect</a:t>
            </a:r>
            <a:r>
              <a:rPr lang="en-US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:</a:t>
            </a:r>
            <a:endParaRPr lang="ru-RU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688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Обнаружение прямоугольника паспорта: улучшение алгоритма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Первый порог для Кэнни = 60</a:t>
            </a:r>
          </a:p>
          <a:p>
            <a:r>
              <a:rPr lang="ru-RU" dirty="0"/>
              <a:t>Второй порог для Кэнни = 160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85888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Обнаружение прямоугольника паспорта: улучшение алгоритма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61" y="1340768"/>
            <a:ext cx="3546080" cy="4877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8961" y="1160463"/>
            <a:ext cx="3640484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ru-RU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Теперь прямоугольник находится:</a:t>
            </a:r>
            <a:endParaRPr lang="ru-RU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782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Обнаружение прямоугольника паспорта: улучшение алгоритма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Баланс белого</a:t>
            </a:r>
          </a:p>
          <a:p>
            <a:r>
              <a:rPr lang="ru-RU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После установки баланса белого во входном изображении стал </a:t>
            </a:r>
            <a:r>
              <a:rPr lang="ru-RU" dirty="0">
                <a:solidFill>
                  <a:srgbClr val="1C1C1C">
                    <a:lumMod val="75000"/>
                    <a:lumOff val="25000"/>
                  </a:srgbClr>
                </a:solidFill>
              </a:rPr>
              <a:t>детектироваться такой пример:</a:t>
            </a:r>
          </a:p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311552"/>
            <a:ext cx="3096344" cy="413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8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местоположения лица: улучшение алгоритма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72" y="1520788"/>
            <a:ext cx="3435846" cy="4581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508408"/>
            <a:ext cx="3418901" cy="40410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772" y="1197459"/>
            <a:ext cx="4117987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66750">
              <a:spcBef>
                <a:spcPct val="0"/>
              </a:spcBef>
            </a:pPr>
            <a:r>
              <a:rPr lang="ru-RU" dirty="0" smtClean="0">
                <a:solidFill>
                  <a:srgbClr val="1C1C1C">
                    <a:lumMod val="75000"/>
                    <a:lumOff val="25000"/>
                  </a:srgbClr>
                </a:solidFill>
              </a:rPr>
              <a:t>Боремся с ложными срабатываниями:</a:t>
            </a:r>
            <a:endParaRPr lang="ru-RU" dirty="0">
              <a:solidFill>
                <a:srgbClr val="1C1C1C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384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местоположения лица: улучшение алгоритма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/>
              <a:t>Квадрат лица </a:t>
            </a:r>
            <a:r>
              <a:rPr lang="ru-RU" dirty="0" smtClean="0"/>
              <a:t>не должен заходить за границы прямоугольника паспорта</a:t>
            </a:r>
            <a:endParaRPr lang="ru-RU" dirty="0"/>
          </a:p>
          <a:p>
            <a:r>
              <a:rPr lang="ru-RU" dirty="0"/>
              <a:t>Соотношение площади </a:t>
            </a:r>
            <a:r>
              <a:rPr lang="ru-RU" dirty="0" smtClean="0"/>
              <a:t>паспорта к площади квадрата лица: от 12:1 до 110:1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5884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Проверка местоположения лица: улучшение алгоритма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((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passportRect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faceRect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!=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faceRect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return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ru-RU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areaRatio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passportRect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.area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/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faceRect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.area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areaRatio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12 ||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areaRatio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&gt; 110)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return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8527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Подведение итогов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Точность обнаружения на коллекции </a:t>
            </a:r>
            <a:r>
              <a:rPr lang="en-US" dirty="0" smtClean="0"/>
              <a:t>Positive: ~90%</a:t>
            </a:r>
          </a:p>
          <a:p>
            <a:r>
              <a:rPr lang="ru-RU" dirty="0" smtClean="0"/>
              <a:t>Процент ложных срабатываний на коллекции </a:t>
            </a:r>
            <a:r>
              <a:rPr lang="en-US" dirty="0" smtClean="0"/>
              <a:t>Negative: ~1%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Библиотека </a:t>
            </a:r>
            <a:r>
              <a:rPr lang="en-US" dirty="0" err="1" smtClean="0"/>
              <a:t>OpenCV</a:t>
            </a:r>
            <a:r>
              <a:rPr lang="ru-RU" dirty="0" smtClean="0"/>
              <a:t> сильно упрощает разработку систем </a:t>
            </a:r>
            <a:r>
              <a:rPr lang="ru-RU" dirty="0"/>
              <a:t>м</a:t>
            </a:r>
            <a:r>
              <a:rPr lang="ru-RU" dirty="0" smtClean="0"/>
              <a:t>ашинного зрения</a:t>
            </a:r>
          </a:p>
          <a:p>
            <a:r>
              <a:rPr lang="ru-RU" dirty="0" smtClean="0"/>
              <a:t>У нас получилось сложную задачу сделать простой путем декомпозиции и последовательного приближения</a:t>
            </a:r>
          </a:p>
          <a:p>
            <a:r>
              <a:rPr lang="ru-RU" dirty="0" smtClean="0"/>
              <a:t>С академической точки зрения полученная точность обнаружения и процент ложных срабатываний выглядят неплохо, но для использования на практике алгоритм будет требовать серьезных доработок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02020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arge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</a:t>
            </a:r>
            <a:endParaRPr lang="ru-RU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8223" y="2852936"/>
            <a:ext cx="8207464" cy="2448272"/>
          </a:xfrm>
        </p:spPr>
        <p:txBody>
          <a:bodyPr>
            <a:normAutofit/>
          </a:bodyPr>
          <a:lstStyle/>
          <a:p>
            <a:r>
              <a:rPr lang="ru-RU" dirty="0" smtClean="0"/>
              <a:t>Мастер-класс провел Александр Шаров</a:t>
            </a:r>
          </a:p>
          <a:p>
            <a:r>
              <a:rPr lang="en-US" dirty="0" smtClean="0">
                <a:hlinkClick r:id="rId3"/>
              </a:rPr>
              <a:t>alexsharoff@gmail.com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Исходный </a:t>
            </a:r>
            <a:r>
              <a:rPr lang="ru-RU" dirty="0"/>
              <a:t>код:</a:t>
            </a:r>
          </a:p>
          <a:p>
            <a:r>
              <a:rPr lang="ru-RU" dirty="0">
                <a:hlinkClick r:id="rId4"/>
              </a:rPr>
              <a:t>https://</a:t>
            </a:r>
            <a:r>
              <a:rPr lang="ru-RU" dirty="0" smtClean="0">
                <a:hlinkClick r:id="rId4"/>
              </a:rPr>
              <a:t>github.com/alexsharoff/opencv_experiment</a:t>
            </a:r>
            <a:r>
              <a:rPr lang="ru-RU" dirty="0" smtClean="0"/>
              <a:t> </a:t>
            </a:r>
          </a:p>
          <a:p>
            <a:endParaRPr lang="ru-RU" dirty="0"/>
          </a:p>
          <a:p>
            <a:r>
              <a:rPr lang="ru-RU" dirty="0" smtClean="0"/>
              <a:t>Карьера </a:t>
            </a:r>
            <a:r>
              <a:rPr lang="ru-RU" dirty="0"/>
              <a:t>в Лаборатории Касперского:</a:t>
            </a:r>
          </a:p>
          <a:p>
            <a:r>
              <a:rPr lang="ru-RU" dirty="0">
                <a:hlinkClick r:id="rId5"/>
              </a:rPr>
              <a:t>https://</a:t>
            </a:r>
            <a:r>
              <a:rPr lang="ru-RU" dirty="0" smtClean="0">
                <a:hlinkClick r:id="rId5"/>
              </a:rPr>
              <a:t>vk.com/kaspercareer</a:t>
            </a:r>
            <a:r>
              <a:rPr lang="ru-RU" dirty="0" smtClean="0"/>
              <a:t> </a:t>
            </a:r>
            <a:endParaRPr lang="ru-RU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2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 к </a:t>
            </a:r>
            <a:r>
              <a:rPr lang="ru-RU" dirty="0" smtClean="0"/>
              <a:t>разработке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Готовим две тестовые </a:t>
            </a:r>
            <a:r>
              <a:rPr lang="ru-RU" dirty="0"/>
              <a:t>коллекции (</a:t>
            </a:r>
            <a:r>
              <a:rPr lang="ru-RU" i="1" dirty="0"/>
              <a:t>сделано заранее</a:t>
            </a:r>
            <a:r>
              <a:rPr lang="ru-RU" dirty="0"/>
              <a:t>):</a:t>
            </a:r>
          </a:p>
          <a:p>
            <a:pPr lvl="2"/>
            <a:r>
              <a:rPr lang="ru-RU" dirty="0" smtClean="0"/>
              <a:t>Positive</a:t>
            </a:r>
            <a:r>
              <a:rPr lang="ru-RU" dirty="0"/>
              <a:t>: изображения с паспортами – около 200 штук</a:t>
            </a:r>
          </a:p>
          <a:p>
            <a:pPr lvl="2"/>
            <a:r>
              <a:rPr lang="ru-RU" dirty="0" smtClean="0"/>
              <a:t>Negative</a:t>
            </a:r>
            <a:r>
              <a:rPr lang="ru-RU" dirty="0"/>
              <a:t>: изображения без паспортов – около 300 штук</a:t>
            </a:r>
          </a:p>
          <a:p>
            <a:r>
              <a:rPr lang="ru-RU" dirty="0"/>
              <a:t>Разрабатываем алгоритм </a:t>
            </a:r>
            <a:r>
              <a:rPr lang="ru-RU" dirty="0" smtClean="0"/>
              <a:t>пошагово</a:t>
            </a:r>
            <a:endParaRPr lang="ru-RU" dirty="0"/>
          </a:p>
          <a:p>
            <a:r>
              <a:rPr lang="ru-RU" dirty="0" smtClean="0"/>
              <a:t>Каждый шаг алгоритма проверяем на тестовом </a:t>
            </a:r>
            <a:r>
              <a:rPr lang="ru-RU" dirty="0"/>
              <a:t>приложении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252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 к разработке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К сожалению, т</a:t>
            </a:r>
            <a:r>
              <a:rPr lang="ru-RU" dirty="0" smtClean="0"/>
              <a:t>естовую </a:t>
            </a:r>
            <a:r>
              <a:rPr lang="ru-RU" dirty="0"/>
              <a:t>коллекцию </a:t>
            </a:r>
            <a:r>
              <a:rPr lang="ru-RU" dirty="0" smtClean="0"/>
              <a:t>паспортов (</a:t>
            </a:r>
            <a:r>
              <a:rPr lang="en-US" dirty="0" smtClean="0"/>
              <a:t>Positive)</a:t>
            </a:r>
            <a:r>
              <a:rPr lang="ru-RU" dirty="0" smtClean="0"/>
              <a:t> без </a:t>
            </a:r>
            <a:r>
              <a:rPr lang="ru-RU" dirty="0" smtClean="0"/>
              <a:t>предобработки показывать </a:t>
            </a:r>
            <a:r>
              <a:rPr lang="ru-RU" dirty="0" smtClean="0"/>
              <a:t>нельзя</a:t>
            </a:r>
            <a:r>
              <a:rPr lang="ru-RU" dirty="0" smtClean="0"/>
              <a:t>, она содержит конфиденциальные данные</a:t>
            </a:r>
          </a:p>
          <a:p>
            <a:r>
              <a:rPr lang="ru-RU" dirty="0" smtClean="0"/>
              <a:t>Визуальные примеры работы алгоритма на коллекции </a:t>
            </a:r>
            <a:r>
              <a:rPr lang="en-US" dirty="0" smtClean="0"/>
              <a:t>Positive</a:t>
            </a:r>
            <a:r>
              <a:rPr lang="ru-RU" dirty="0" smtClean="0"/>
              <a:t> с замазанными паспортными данными</a:t>
            </a:r>
            <a:r>
              <a:rPr lang="en-US" dirty="0" smtClean="0"/>
              <a:t> </a:t>
            </a:r>
            <a:r>
              <a:rPr lang="ru-RU" dirty="0" smtClean="0"/>
              <a:t>будут далее в презентации</a:t>
            </a:r>
          </a:p>
          <a:p>
            <a:r>
              <a:rPr lang="ru-RU" dirty="0" smtClean="0"/>
              <a:t>Коллекция Negative состоит из фотографий окружающего мира. Это открытая коллекция, которую многие исследователи используют для обучения каскадов и нейронных сетей</a:t>
            </a:r>
          </a:p>
          <a:p>
            <a:r>
              <a:rPr lang="ru-RU" dirty="0" smtClean="0"/>
              <a:t>Ссылка</a:t>
            </a:r>
            <a:r>
              <a:rPr lang="ru-RU" dirty="0"/>
              <a:t>: </a:t>
            </a:r>
            <a:r>
              <a:rPr lang="ru-RU" dirty="0">
                <a:hlinkClick r:id="rId2"/>
              </a:rPr>
              <a:t>http://tutorial-haartraining.googlecode.com/svn/trunk/data/negatives</a:t>
            </a:r>
            <a:r>
              <a:rPr lang="ru-RU" dirty="0" smtClean="0">
                <a:hlinkClick r:id="rId2"/>
              </a:rPr>
              <a:t>/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335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Начинаем разработку</a:t>
            </a:r>
            <a:br>
              <a:rPr lang="ru-RU" dirty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Особенности работы</a:t>
            </a:r>
            <a:r>
              <a:rPr lang="en-US" dirty="0" smtClean="0"/>
              <a:t> </a:t>
            </a:r>
            <a:r>
              <a:rPr lang="en-US" dirty="0" err="1" smtClean="0"/>
              <a:t>OpenCV</a:t>
            </a:r>
            <a:r>
              <a:rPr lang="en-US" dirty="0" smtClean="0"/>
              <a:t>:</a:t>
            </a:r>
          </a:p>
          <a:p>
            <a:pPr lvl="2"/>
            <a:r>
              <a:rPr lang="ru-RU" dirty="0"/>
              <a:t>Ф</a:t>
            </a:r>
            <a:r>
              <a:rPr lang="ru-RU" dirty="0" smtClean="0"/>
              <a:t>орматы</a:t>
            </a:r>
            <a:r>
              <a:rPr lang="ru-RU" dirty="0"/>
              <a:t>: jpg, jpeg, png, tif, bmp</a:t>
            </a:r>
          </a:p>
          <a:p>
            <a:pPr lvl="2"/>
            <a:r>
              <a:rPr lang="ru-RU" dirty="0" smtClean="0"/>
              <a:t>OpenCV </a:t>
            </a:r>
            <a:r>
              <a:rPr lang="ru-RU" dirty="0"/>
              <a:t>работает с </a:t>
            </a:r>
            <a:r>
              <a:rPr lang="ru-RU" dirty="0" smtClean="0"/>
              <a:t>матрицами, </a:t>
            </a:r>
            <a:r>
              <a:rPr lang="ru-RU" dirty="0"/>
              <a:t>в </a:t>
            </a:r>
            <a:r>
              <a:rPr lang="ru-RU" dirty="0" smtClean="0"/>
              <a:t>которых </a:t>
            </a:r>
            <a:r>
              <a:rPr lang="ru-RU" dirty="0"/>
              <a:t>каждая ячейка представляет собой пиксел</a:t>
            </a:r>
          </a:p>
          <a:p>
            <a:pPr lvl="2"/>
            <a:r>
              <a:rPr lang="ru-RU" dirty="0" smtClean="0"/>
              <a:t>У цветных изображений каждый пиксел представлен тремя байтами, у черно-белых - одним</a:t>
            </a:r>
          </a:p>
          <a:p>
            <a:pPr lvl="2"/>
            <a:r>
              <a:rPr lang="ru-RU" dirty="0" smtClean="0"/>
              <a:t>Цветные </a:t>
            </a:r>
            <a:r>
              <a:rPr lang="ru-RU" dirty="0"/>
              <a:t>изображения </a:t>
            </a:r>
            <a:r>
              <a:rPr lang="ru-RU" dirty="0" smtClean="0"/>
              <a:t>преобразовываются в </a:t>
            </a:r>
            <a:r>
              <a:rPr lang="ru-RU" dirty="0"/>
              <a:t>BGR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Не все сканы паспортов цветные. В коде мы будем все изображения загружать как черно-белые, чтобы не делить один алгоритм два варианта.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1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Начинаем разработку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ru-RU" dirty="0" smtClean="0"/>
              <a:t>Смотрим заранее подготовленный каркас приложения. Что он умеет:</a:t>
            </a:r>
            <a:endParaRPr lang="ru-RU" dirty="0"/>
          </a:p>
          <a:p>
            <a:pPr lvl="2"/>
            <a:r>
              <a:rPr lang="ru-RU" dirty="0"/>
              <a:t>Подсчет статистики обнаружения </a:t>
            </a:r>
            <a:r>
              <a:rPr lang="ru-RU" dirty="0" smtClean="0"/>
              <a:t>паспортов по </a:t>
            </a:r>
            <a:r>
              <a:rPr lang="ru-RU" dirty="0"/>
              <a:t>тестовым коллекциям</a:t>
            </a:r>
          </a:p>
          <a:p>
            <a:pPr lvl="2"/>
            <a:r>
              <a:rPr lang="ru-RU" dirty="0" smtClean="0"/>
              <a:t>Сам алгоритм обнаружения будет в функции </a:t>
            </a:r>
            <a:r>
              <a:rPr lang="en-US" dirty="0" err="1" smtClean="0"/>
              <a:t>IsPassport</a:t>
            </a:r>
            <a:r>
              <a:rPr lang="ru-RU" dirty="0"/>
              <a:t>, пока она всегда возвращает </a:t>
            </a:r>
            <a:r>
              <a:rPr lang="en-US" dirty="0" smtClean="0"/>
              <a:t>false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40884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REATOR" val="powerlexis_panel_for_kaspersky"/>
  <p:tag name="FORMAT" val="normal"/>
  <p:tag name="TYPE" val="model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in">
  <a:themeElements>
    <a:clrScheme name="Gradation">
      <a:dk1>
        <a:srgbClr val="1C1C1C"/>
      </a:dk1>
      <a:lt1>
        <a:srgbClr val="FFFFFF"/>
      </a:lt1>
      <a:dk2>
        <a:srgbClr val="CDD8D6"/>
      </a:dk2>
      <a:lt2>
        <a:srgbClr val="ED1C24"/>
      </a:lt2>
      <a:accent1>
        <a:srgbClr val="00695D"/>
      </a:accent1>
      <a:accent2>
        <a:srgbClr val="027A7A"/>
      </a:accent2>
      <a:accent3>
        <a:srgbClr val="258D86"/>
      </a:accent3>
      <a:accent4>
        <a:srgbClr val="65A49C"/>
      </a:accent4>
      <a:accent5>
        <a:srgbClr val="92BBB5"/>
      </a:accent5>
      <a:accent6>
        <a:srgbClr val="ADCCC7"/>
      </a:accent6>
      <a:hlink>
        <a:srgbClr val="00695D"/>
      </a:hlink>
      <a:folHlink>
        <a:srgbClr val="00342E"/>
      </a:folHlink>
    </a:clrScheme>
    <a:fontScheme name="kaspersk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8575">
          <a:solidFill>
            <a:srgbClr val="00826C"/>
          </a:solidFill>
        </a:ln>
      </a:spPr>
      <a:bodyPr rtlCol="0" anchor="ctr"/>
      <a:lstStyle>
        <a:defPPr algn="ctr">
          <a:defRPr sz="1200" b="1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defTabSz="666750">
          <a:spcBef>
            <a:spcPct val="0"/>
          </a:spcBef>
          <a:defRPr sz="1500" dirty="0">
            <a:solidFill>
              <a:srgbClr val="1C1C1C">
                <a:lumMod val="75000"/>
                <a:lumOff val="25000"/>
              </a:srgbClr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4890</TotalTime>
  <Words>1639</Words>
  <Application>Microsoft Office PowerPoint</Application>
  <PresentationFormat>On-screen Show (4:3)</PresentationFormat>
  <Paragraphs>266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Consolas</vt:lpstr>
      <vt:lpstr>DejaVu Sans</vt:lpstr>
      <vt:lpstr>Custom Design</vt:lpstr>
      <vt:lpstr>Main</vt:lpstr>
      <vt:lpstr>Обнаружение утечек конфиденциальных данных</vt:lpstr>
      <vt:lpstr>О себе</vt:lpstr>
      <vt:lpstr>Кратко об OpenCV</vt:lpstr>
      <vt:lpstr>Чем будем заниматься? </vt:lpstr>
      <vt:lpstr>Чем будем заниматься?</vt:lpstr>
      <vt:lpstr>Подход к разработке</vt:lpstr>
      <vt:lpstr>Подход к разработке</vt:lpstr>
      <vt:lpstr>Начинаем разработку </vt:lpstr>
      <vt:lpstr>Начинаем разработку</vt:lpstr>
      <vt:lpstr>Шаг 1. Обнаружение лиц</vt:lpstr>
      <vt:lpstr>Каскад Хаара: обучение</vt:lpstr>
      <vt:lpstr>Каскад Хаара: принцип работы</vt:lpstr>
      <vt:lpstr>Каскад Хаара: принцип работы</vt:lpstr>
      <vt:lpstr>Каскад Хаара: принцип работы</vt:lpstr>
      <vt:lpstr>Каскад Хаара: принцип работы</vt:lpstr>
      <vt:lpstr>Каскад Хаара: принцип работы</vt:lpstr>
      <vt:lpstr>Обнаружение лиц</vt:lpstr>
      <vt:lpstr>Обнаружение лиц: первые результаты</vt:lpstr>
      <vt:lpstr>Обнаружение лиц: первые результаты</vt:lpstr>
      <vt:lpstr>Обнаружение лиц: первые результаты</vt:lpstr>
      <vt:lpstr>Обнаружение лиц: доработка алгоритма</vt:lpstr>
      <vt:lpstr>Обнаружение лиц: доработка алгоритма</vt:lpstr>
      <vt:lpstr>Обнаружение лиц: доработка алгоритма</vt:lpstr>
      <vt:lpstr>Обнаружение лиц: доработка алгоритма</vt:lpstr>
      <vt:lpstr>Обнаружение лиц: доработка алгоритма</vt:lpstr>
      <vt:lpstr>Шаг 2. Обнаружение прямоугольника паспорта</vt:lpstr>
      <vt:lpstr>Детектор краев Кэнни </vt:lpstr>
      <vt:lpstr>Детектор краев Кэнни </vt:lpstr>
      <vt:lpstr>Детектор краев Кэнни </vt:lpstr>
      <vt:lpstr>Детектор краев Кэнни</vt:lpstr>
      <vt:lpstr>Детектор краев Кэнни</vt:lpstr>
      <vt:lpstr>Детектор краев Кэнни</vt:lpstr>
      <vt:lpstr>Поиск прямоугольников</vt:lpstr>
      <vt:lpstr>Поиск прямоугольников</vt:lpstr>
      <vt:lpstr>Поиск прямоугольников</vt:lpstr>
      <vt:lpstr>Поиск прямоугольников</vt:lpstr>
      <vt:lpstr>Поиск прямоугольников</vt:lpstr>
      <vt:lpstr>Поиск прямоугольников</vt:lpstr>
      <vt:lpstr>Поиск прямоугольников</vt:lpstr>
      <vt:lpstr>Поиск прямоугольников</vt:lpstr>
      <vt:lpstr>Поиск прямоугольников</vt:lpstr>
      <vt:lpstr>Поиск прямоугольников</vt:lpstr>
      <vt:lpstr>Поиск прямоугольников</vt:lpstr>
      <vt:lpstr>Проверка расположения лица</vt:lpstr>
      <vt:lpstr>Проверка расположения лица</vt:lpstr>
      <vt:lpstr>Шаг 2. Обнаружение прямоугольника паспорта: получившийся алгоритм</vt:lpstr>
      <vt:lpstr>Обнаружение прямоугольника паспорта</vt:lpstr>
      <vt:lpstr>Обнаружение прямоугольника паспорта</vt:lpstr>
      <vt:lpstr>Обнаружение прямоугольника паспорта</vt:lpstr>
      <vt:lpstr>Обнаружение прямоугольника паспорта</vt:lpstr>
      <vt:lpstr>Обнаружение прямоугольника паспорта</vt:lpstr>
      <vt:lpstr>Обнаружение прямоугольника паспорта: улучшение алгоритма</vt:lpstr>
      <vt:lpstr>Обнаружение прямоугольника паспорта: улучшение алгоритма</vt:lpstr>
      <vt:lpstr>Обнаружение прямоугольника паспорта: улучшение алгоритма</vt:lpstr>
      <vt:lpstr>Проверка местоположения лица: улучшение алгоритма</vt:lpstr>
      <vt:lpstr>Проверка местоположения лица: улучшение алгоритма</vt:lpstr>
      <vt:lpstr>Проверка местоположения лица: улучшение алгоритма</vt:lpstr>
      <vt:lpstr>Подведение итогов</vt:lpstr>
      <vt:lpstr>Спасибо</vt:lpstr>
    </vt:vector>
  </TitlesOfParts>
  <Company>PowerLexis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Marina</dc:creator>
  <cp:lastModifiedBy>Alexander Sharov</cp:lastModifiedBy>
  <cp:revision>827</cp:revision>
  <dcterms:created xsi:type="dcterms:W3CDTF">2013-03-22T11:06:22Z</dcterms:created>
  <dcterms:modified xsi:type="dcterms:W3CDTF">2015-10-22T09:31:55Z</dcterms:modified>
</cp:coreProperties>
</file>